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3" r:id="rId1"/>
  </p:sldMasterIdLst>
  <p:notesMasterIdLst>
    <p:notesMasterId r:id="rId3"/>
  </p:notesMasterIdLst>
  <p:sldIdLst>
    <p:sldId id="256" r:id="rId2"/>
  </p:sldIdLst>
  <p:sldSz cx="20104100" cy="14224000"/>
  <p:notesSz cx="20104100" cy="14224000"/>
  <p:embeddedFontLst>
    <p:embeddedFont>
      <p:font typeface="Arial Black" panose="020B0A04020102020204" pitchFamily="34" charset="0"/>
      <p:bold r:id="rId4"/>
    </p:embeddedFont>
    <p:embeddedFont>
      <p:font typeface="Verdana" panose="020B060403050404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7" d="100"/>
          <a:sy n="37" d="100"/>
        </p:scale>
        <p:origin x="1430" y="1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51350" y="1066800"/>
            <a:ext cx="13403400" cy="533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010400" y="6756400"/>
            <a:ext cx="16083275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2010400" y="6756400"/>
            <a:ext cx="16083275" cy="64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283325" y="1066800"/>
            <a:ext cx="7539038" cy="533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18093690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507807" y="4409440"/>
            <a:ext cx="17088486" cy="298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015615" y="7965440"/>
            <a:ext cx="14072870" cy="35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8745284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2"/>
          </p:nvPr>
        </p:nvSpPr>
        <p:spPr>
          <a:xfrm>
            <a:off x="10353611" y="3271520"/>
            <a:ext cx="8745284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20104100" cy="14220190"/>
          </a:xfrm>
          <a:custGeom>
            <a:avLst/>
            <a:gdLst/>
            <a:ahLst/>
            <a:cxnLst/>
            <a:rect l="l" t="t" r="r" b="b"/>
            <a:pathLst>
              <a:path w="20104100" h="14220190" extrusionOk="0">
                <a:moveTo>
                  <a:pt x="0" y="0"/>
                </a:moveTo>
                <a:lnTo>
                  <a:pt x="20104099" y="0"/>
                </a:lnTo>
                <a:lnTo>
                  <a:pt x="20104099" y="14219972"/>
                </a:lnTo>
                <a:lnTo>
                  <a:pt x="0" y="14219972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5459646" y="874012"/>
            <a:ext cx="13317219" cy="108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00" b="0" i="0" u="none" strike="noStrike" cap="none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05205" y="3271520"/>
            <a:ext cx="18093690" cy="938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6835394" y="13228320"/>
            <a:ext cx="6433312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1005205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14474953" y="13228320"/>
            <a:ext cx="4623943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3223650" y="457066"/>
            <a:ext cx="12659197" cy="1831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350" rIns="0" bIns="0" anchor="t" anchorCtr="0">
            <a:spAutoFit/>
          </a:bodyPr>
          <a:lstStyle/>
          <a:p>
            <a:pPr marR="5080" lvl="0" indent="12700" algn="ctr" rtl="0">
              <a:lnSpc>
                <a:spcPct val="116285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500" dirty="0"/>
            </a:br>
            <a:r>
              <a:rPr lang="en-US" sz="2500" dirty="0"/>
              <a:t>FIGURE  1</a:t>
            </a:r>
            <a:br>
              <a:rPr lang="en-US" sz="2500" dirty="0"/>
            </a:br>
            <a:r>
              <a:rPr lang="en-US" sz="2500" dirty="0"/>
              <a:t>SWDA – RAEC 18-TANKS – NME / SEMI-AUTO TANK CLEANING,</a:t>
            </a:r>
            <a:br>
              <a:rPr lang="en-US" sz="2500" dirty="0"/>
            </a:br>
            <a:r>
              <a:rPr lang="en-US" sz="2500" dirty="0"/>
              <a:t>SLUDGE TREATMENT &amp; OIL RECOVERY PROJECT ORGANOGRAM</a:t>
            </a:r>
            <a:endParaRPr sz="2500" dirty="0"/>
          </a:p>
        </p:txBody>
      </p:sp>
      <p:sp>
        <p:nvSpPr>
          <p:cNvPr id="91" name="Google Shape;102;p7">
            <a:extLst>
              <a:ext uri="{FF2B5EF4-FFF2-40B4-BE49-F238E27FC236}">
                <a16:creationId xmlns:a16="http://schemas.microsoft.com/office/drawing/2014/main" id="{99E8F9B3-09D3-8A9A-C64A-3F5246025CDE}"/>
              </a:ext>
            </a:extLst>
          </p:cNvPr>
          <p:cNvSpPr/>
          <p:nvPr/>
        </p:nvSpPr>
        <p:spPr>
          <a:xfrm>
            <a:off x="8023661" y="10944183"/>
            <a:ext cx="0" cy="465455"/>
          </a:xfrm>
          <a:custGeom>
            <a:avLst/>
            <a:gdLst/>
            <a:ahLst/>
            <a:cxnLst/>
            <a:rect l="l" t="t" r="r" b="b"/>
            <a:pathLst>
              <a:path w="120000" h="465454" extrusionOk="0">
                <a:moveTo>
                  <a:pt x="0" y="0"/>
                </a:moveTo>
                <a:lnTo>
                  <a:pt x="0" y="464937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81" name="Google Shape;102;p7">
            <a:extLst>
              <a:ext uri="{FF2B5EF4-FFF2-40B4-BE49-F238E27FC236}">
                <a16:creationId xmlns:a16="http://schemas.microsoft.com/office/drawing/2014/main" id="{22E6AD7E-9BFA-EFB5-0EE9-97BAF6828A2E}"/>
              </a:ext>
            </a:extLst>
          </p:cNvPr>
          <p:cNvSpPr/>
          <p:nvPr/>
        </p:nvSpPr>
        <p:spPr>
          <a:xfrm>
            <a:off x="6484975" y="10944184"/>
            <a:ext cx="0" cy="465455"/>
          </a:xfrm>
          <a:custGeom>
            <a:avLst/>
            <a:gdLst/>
            <a:ahLst/>
            <a:cxnLst/>
            <a:rect l="l" t="t" r="r" b="b"/>
            <a:pathLst>
              <a:path w="120000" h="465454" extrusionOk="0">
                <a:moveTo>
                  <a:pt x="0" y="0"/>
                </a:moveTo>
                <a:lnTo>
                  <a:pt x="0" y="464937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92" name="Google Shape;102;p7">
            <a:extLst>
              <a:ext uri="{FF2B5EF4-FFF2-40B4-BE49-F238E27FC236}">
                <a16:creationId xmlns:a16="http://schemas.microsoft.com/office/drawing/2014/main" id="{66F88D97-1B9E-1302-ABB2-91D10257BDEE}"/>
              </a:ext>
            </a:extLst>
          </p:cNvPr>
          <p:cNvSpPr/>
          <p:nvPr/>
        </p:nvSpPr>
        <p:spPr>
          <a:xfrm>
            <a:off x="11078002" y="10944184"/>
            <a:ext cx="0" cy="465455"/>
          </a:xfrm>
          <a:custGeom>
            <a:avLst/>
            <a:gdLst/>
            <a:ahLst/>
            <a:cxnLst/>
            <a:rect l="l" t="t" r="r" b="b"/>
            <a:pathLst>
              <a:path w="120000" h="465454" extrusionOk="0">
                <a:moveTo>
                  <a:pt x="0" y="0"/>
                </a:moveTo>
                <a:lnTo>
                  <a:pt x="0" y="464937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93" name="Google Shape;102;p7">
            <a:extLst>
              <a:ext uri="{FF2B5EF4-FFF2-40B4-BE49-F238E27FC236}">
                <a16:creationId xmlns:a16="http://schemas.microsoft.com/office/drawing/2014/main" id="{C6AE96E2-B99B-7D48-14FA-A375EDE6F8DB}"/>
              </a:ext>
            </a:extLst>
          </p:cNvPr>
          <p:cNvSpPr/>
          <p:nvPr/>
        </p:nvSpPr>
        <p:spPr>
          <a:xfrm>
            <a:off x="12581877" y="10954344"/>
            <a:ext cx="0" cy="465455"/>
          </a:xfrm>
          <a:custGeom>
            <a:avLst/>
            <a:gdLst/>
            <a:ahLst/>
            <a:cxnLst/>
            <a:rect l="l" t="t" r="r" b="b"/>
            <a:pathLst>
              <a:path w="120000" h="465454" extrusionOk="0">
                <a:moveTo>
                  <a:pt x="0" y="0"/>
                </a:moveTo>
                <a:lnTo>
                  <a:pt x="0" y="464937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" name="Google Shape;62;p7">
            <a:extLst>
              <a:ext uri="{FF2B5EF4-FFF2-40B4-BE49-F238E27FC236}">
                <a16:creationId xmlns:a16="http://schemas.microsoft.com/office/drawing/2014/main" id="{B3A68E70-30CD-0D40-84EB-BC52DFD5891F}"/>
              </a:ext>
            </a:extLst>
          </p:cNvPr>
          <p:cNvSpPr/>
          <p:nvPr/>
        </p:nvSpPr>
        <p:spPr>
          <a:xfrm>
            <a:off x="7730669" y="6854339"/>
            <a:ext cx="923382" cy="63415"/>
          </a:xfrm>
          <a:custGeom>
            <a:avLst/>
            <a:gdLst/>
            <a:ahLst/>
            <a:cxnLst/>
            <a:rect l="l" t="t" r="r" b="b"/>
            <a:pathLst>
              <a:path w="664209" h="120000" extrusionOk="0">
                <a:moveTo>
                  <a:pt x="0" y="0"/>
                </a:moveTo>
                <a:lnTo>
                  <a:pt x="663596" y="0"/>
                </a:lnTo>
              </a:path>
            </a:pathLst>
          </a:custGeom>
          <a:noFill/>
          <a:ln w="12700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69" name="Google Shape;115;p7">
            <a:extLst>
              <a:ext uri="{FF2B5EF4-FFF2-40B4-BE49-F238E27FC236}">
                <a16:creationId xmlns:a16="http://schemas.microsoft.com/office/drawing/2014/main" id="{3EFECAC6-F53C-7A63-AE64-804A4A7ADF48}"/>
              </a:ext>
            </a:extLst>
          </p:cNvPr>
          <p:cNvSpPr/>
          <p:nvPr/>
        </p:nvSpPr>
        <p:spPr>
          <a:xfrm>
            <a:off x="13275862" y="7602972"/>
            <a:ext cx="8255" cy="462915"/>
          </a:xfrm>
          <a:custGeom>
            <a:avLst/>
            <a:gdLst/>
            <a:ahLst/>
            <a:cxnLst/>
            <a:rect l="l" t="t" r="r" b="b"/>
            <a:pathLst>
              <a:path w="8255" h="462915" extrusionOk="0">
                <a:moveTo>
                  <a:pt x="0" y="462604"/>
                </a:moveTo>
                <a:lnTo>
                  <a:pt x="8019" y="462604"/>
                </a:lnTo>
                <a:lnTo>
                  <a:pt x="8019" y="0"/>
                </a:lnTo>
                <a:lnTo>
                  <a:pt x="0" y="0"/>
                </a:lnTo>
                <a:lnTo>
                  <a:pt x="0" y="462604"/>
                </a:lnTo>
                <a:close/>
              </a:path>
            </a:pathLst>
          </a:custGeom>
          <a:solidFill>
            <a:srgbClr val="1E19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68" name="Google Shape;115;p7">
            <a:extLst>
              <a:ext uri="{FF2B5EF4-FFF2-40B4-BE49-F238E27FC236}">
                <a16:creationId xmlns:a16="http://schemas.microsoft.com/office/drawing/2014/main" id="{7AE61B7D-DA29-C346-0B63-C8D0DADFCFAB}"/>
              </a:ext>
            </a:extLst>
          </p:cNvPr>
          <p:cNvSpPr/>
          <p:nvPr/>
        </p:nvSpPr>
        <p:spPr>
          <a:xfrm>
            <a:off x="11455958" y="7608653"/>
            <a:ext cx="8255" cy="462915"/>
          </a:xfrm>
          <a:custGeom>
            <a:avLst/>
            <a:gdLst/>
            <a:ahLst/>
            <a:cxnLst/>
            <a:rect l="l" t="t" r="r" b="b"/>
            <a:pathLst>
              <a:path w="8255" h="462915" extrusionOk="0">
                <a:moveTo>
                  <a:pt x="0" y="462604"/>
                </a:moveTo>
                <a:lnTo>
                  <a:pt x="8019" y="462604"/>
                </a:lnTo>
                <a:lnTo>
                  <a:pt x="8019" y="0"/>
                </a:lnTo>
                <a:lnTo>
                  <a:pt x="0" y="0"/>
                </a:lnTo>
                <a:lnTo>
                  <a:pt x="0" y="462604"/>
                </a:lnTo>
                <a:close/>
              </a:path>
            </a:pathLst>
          </a:custGeom>
          <a:solidFill>
            <a:srgbClr val="1E19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3" name="Google Shape;115;p7">
            <a:extLst>
              <a:ext uri="{FF2B5EF4-FFF2-40B4-BE49-F238E27FC236}">
                <a16:creationId xmlns:a16="http://schemas.microsoft.com/office/drawing/2014/main" id="{43B26C36-89C4-CDDD-CFCC-07CE235F8F24}"/>
              </a:ext>
            </a:extLst>
          </p:cNvPr>
          <p:cNvSpPr/>
          <p:nvPr/>
        </p:nvSpPr>
        <p:spPr>
          <a:xfrm>
            <a:off x="7809947" y="7596528"/>
            <a:ext cx="8255" cy="462915"/>
          </a:xfrm>
          <a:custGeom>
            <a:avLst/>
            <a:gdLst/>
            <a:ahLst/>
            <a:cxnLst/>
            <a:rect l="l" t="t" r="r" b="b"/>
            <a:pathLst>
              <a:path w="8255" h="462915" extrusionOk="0">
                <a:moveTo>
                  <a:pt x="0" y="462604"/>
                </a:moveTo>
                <a:lnTo>
                  <a:pt x="8019" y="462604"/>
                </a:lnTo>
                <a:lnTo>
                  <a:pt x="8019" y="0"/>
                </a:lnTo>
                <a:lnTo>
                  <a:pt x="0" y="0"/>
                </a:lnTo>
                <a:lnTo>
                  <a:pt x="0" y="462604"/>
                </a:lnTo>
                <a:close/>
              </a:path>
            </a:pathLst>
          </a:custGeom>
          <a:solidFill>
            <a:srgbClr val="1E19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2" name="Google Shape;115;p7">
            <a:extLst>
              <a:ext uri="{FF2B5EF4-FFF2-40B4-BE49-F238E27FC236}">
                <a16:creationId xmlns:a16="http://schemas.microsoft.com/office/drawing/2014/main" id="{6F181891-F8F1-ED41-8E1D-FE332634BBBA}"/>
              </a:ext>
            </a:extLst>
          </p:cNvPr>
          <p:cNvSpPr/>
          <p:nvPr/>
        </p:nvSpPr>
        <p:spPr>
          <a:xfrm>
            <a:off x="5884740" y="7593424"/>
            <a:ext cx="8255" cy="462915"/>
          </a:xfrm>
          <a:custGeom>
            <a:avLst/>
            <a:gdLst/>
            <a:ahLst/>
            <a:cxnLst/>
            <a:rect l="l" t="t" r="r" b="b"/>
            <a:pathLst>
              <a:path w="8255" h="462915" extrusionOk="0">
                <a:moveTo>
                  <a:pt x="0" y="462604"/>
                </a:moveTo>
                <a:lnTo>
                  <a:pt x="8019" y="462604"/>
                </a:lnTo>
                <a:lnTo>
                  <a:pt x="8019" y="0"/>
                </a:lnTo>
                <a:lnTo>
                  <a:pt x="0" y="0"/>
                </a:lnTo>
                <a:lnTo>
                  <a:pt x="0" y="462604"/>
                </a:lnTo>
                <a:close/>
              </a:path>
            </a:pathLst>
          </a:custGeom>
          <a:solidFill>
            <a:srgbClr val="1E19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0" name="Google Shape;130;p7">
            <a:extLst>
              <a:ext uri="{FF2B5EF4-FFF2-40B4-BE49-F238E27FC236}">
                <a16:creationId xmlns:a16="http://schemas.microsoft.com/office/drawing/2014/main" id="{2FFF3522-3962-170B-6CE9-A3D33E127BBD}"/>
              </a:ext>
            </a:extLst>
          </p:cNvPr>
          <p:cNvSpPr/>
          <p:nvPr/>
        </p:nvSpPr>
        <p:spPr>
          <a:xfrm>
            <a:off x="12660876" y="7897668"/>
            <a:ext cx="1274655" cy="909320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0" y="0"/>
                </a:moveTo>
                <a:lnTo>
                  <a:pt x="1214803" y="0"/>
                </a:lnTo>
                <a:lnTo>
                  <a:pt x="1214803" y="919083"/>
                </a:lnTo>
                <a:lnTo>
                  <a:pt x="0" y="919083"/>
                </a:lnTo>
                <a:lnTo>
                  <a:pt x="0" y="0"/>
                </a:lnTo>
                <a:close/>
              </a:path>
            </a:pathLst>
          </a:custGeom>
          <a:solidFill>
            <a:srgbClr val="FFF400"/>
          </a:solidFill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F4254C-C7E2-D5B2-0107-75F5CB37D6B3}"/>
              </a:ext>
            </a:extLst>
          </p:cNvPr>
          <p:cNvCxnSpPr>
            <a:cxnSpLocks/>
          </p:cNvCxnSpPr>
          <p:nvPr/>
        </p:nvCxnSpPr>
        <p:spPr>
          <a:xfrm>
            <a:off x="9530751" y="3720662"/>
            <a:ext cx="45130" cy="76410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Google Shape;129;p7">
            <a:extLst>
              <a:ext uri="{FF2B5EF4-FFF2-40B4-BE49-F238E27FC236}">
                <a16:creationId xmlns:a16="http://schemas.microsoft.com/office/drawing/2014/main" id="{02BEDEC8-CB62-3DF5-F41A-E53314020EE8}"/>
              </a:ext>
            </a:extLst>
          </p:cNvPr>
          <p:cNvSpPr/>
          <p:nvPr/>
        </p:nvSpPr>
        <p:spPr>
          <a:xfrm>
            <a:off x="8945441" y="7887508"/>
            <a:ext cx="1215390" cy="919480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1214803" y="0"/>
                </a:moveTo>
                <a:lnTo>
                  <a:pt x="0" y="0"/>
                </a:lnTo>
                <a:lnTo>
                  <a:pt x="0" y="919083"/>
                </a:lnTo>
                <a:lnTo>
                  <a:pt x="1214803" y="919083"/>
                </a:lnTo>
                <a:lnTo>
                  <a:pt x="1214803" y="0"/>
                </a:lnTo>
                <a:close/>
              </a:path>
            </a:pathLst>
          </a:custGeom>
          <a:solidFill>
            <a:srgbClr val="FFF4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4" name="Google Shape;64;p7">
            <a:extLst>
              <a:ext uri="{FF2B5EF4-FFF2-40B4-BE49-F238E27FC236}">
                <a16:creationId xmlns:a16="http://schemas.microsoft.com/office/drawing/2014/main" id="{B3E0DCC6-62E2-0CF9-1793-F07881E0E8A6}"/>
              </a:ext>
            </a:extLst>
          </p:cNvPr>
          <p:cNvSpPr/>
          <p:nvPr/>
        </p:nvSpPr>
        <p:spPr>
          <a:xfrm>
            <a:off x="6911399" y="5708543"/>
            <a:ext cx="5397041" cy="194404"/>
          </a:xfrm>
          <a:custGeom>
            <a:avLst/>
            <a:gdLst/>
            <a:ahLst/>
            <a:cxnLst/>
            <a:rect l="l" t="t" r="r" b="b"/>
            <a:pathLst>
              <a:path w="658495" h="120000" extrusionOk="0">
                <a:moveTo>
                  <a:pt x="0" y="0"/>
                </a:moveTo>
                <a:lnTo>
                  <a:pt x="657921" y="0"/>
                </a:lnTo>
              </a:path>
            </a:pathLst>
          </a:custGeom>
          <a:noFill/>
          <a:ln w="2857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46" name="Google Shape;46;p7"/>
          <p:cNvGrpSpPr/>
          <p:nvPr/>
        </p:nvGrpSpPr>
        <p:grpSpPr>
          <a:xfrm>
            <a:off x="5887102" y="6503570"/>
            <a:ext cx="9352939" cy="4221191"/>
            <a:chOff x="2393671" y="6526357"/>
            <a:chExt cx="9352939" cy="4221191"/>
          </a:xfrm>
        </p:grpSpPr>
        <p:sp>
          <p:nvSpPr>
            <p:cNvPr id="47" name="Google Shape;47;p7"/>
            <p:cNvSpPr/>
            <p:nvPr/>
          </p:nvSpPr>
          <p:spPr>
            <a:xfrm>
              <a:off x="5453207" y="9828068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1214805" y="0"/>
                  </a:moveTo>
                  <a:lnTo>
                    <a:pt x="0" y="0"/>
                  </a:lnTo>
                  <a:lnTo>
                    <a:pt x="0" y="919085"/>
                  </a:lnTo>
                  <a:lnTo>
                    <a:pt x="1214805" y="919085"/>
                  </a:lnTo>
                  <a:lnTo>
                    <a:pt x="1214805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5457520" y="9828068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0" y="0"/>
                  </a:moveTo>
                  <a:lnTo>
                    <a:pt x="1214805" y="0"/>
                  </a:lnTo>
                  <a:lnTo>
                    <a:pt x="1214805" y="919085"/>
                  </a:lnTo>
                  <a:lnTo>
                    <a:pt x="0" y="91908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6994149" y="6861984"/>
              <a:ext cx="923382" cy="63415"/>
            </a:xfrm>
            <a:custGeom>
              <a:avLst/>
              <a:gdLst/>
              <a:ahLst/>
              <a:cxnLst/>
              <a:rect l="l" t="t" r="r" b="b"/>
              <a:pathLst>
                <a:path w="664209" h="120000" extrusionOk="0">
                  <a:moveTo>
                    <a:pt x="0" y="0"/>
                  </a:moveTo>
                  <a:lnTo>
                    <a:pt x="663596" y="0"/>
                  </a:lnTo>
                </a:path>
              </a:pathLst>
            </a:custGeom>
            <a:noFill/>
            <a:ln w="12700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65" name="Google Shape;65;p7"/>
            <p:cNvSpPr/>
            <p:nvPr/>
          </p:nvSpPr>
          <p:spPr>
            <a:xfrm>
              <a:off x="2402167" y="6526357"/>
              <a:ext cx="1869439" cy="661670"/>
            </a:xfrm>
            <a:custGeom>
              <a:avLst/>
              <a:gdLst/>
              <a:ahLst/>
              <a:cxnLst/>
              <a:rect l="l" t="t" r="r" b="b"/>
              <a:pathLst>
                <a:path w="1869439" h="661670" extrusionOk="0">
                  <a:moveTo>
                    <a:pt x="1869057" y="0"/>
                  </a:moveTo>
                  <a:lnTo>
                    <a:pt x="0" y="0"/>
                  </a:lnTo>
                  <a:lnTo>
                    <a:pt x="0" y="661293"/>
                  </a:lnTo>
                  <a:lnTo>
                    <a:pt x="1869057" y="661293"/>
                  </a:lnTo>
                  <a:lnTo>
                    <a:pt x="1869057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/>
            </a:p>
          </p:txBody>
        </p:sp>
        <p:sp>
          <p:nvSpPr>
            <p:cNvPr id="66" name="Google Shape;66;p7"/>
            <p:cNvSpPr/>
            <p:nvPr/>
          </p:nvSpPr>
          <p:spPr>
            <a:xfrm>
              <a:off x="2393671" y="6526368"/>
              <a:ext cx="1869439" cy="661670"/>
            </a:xfrm>
            <a:custGeom>
              <a:avLst/>
              <a:gdLst/>
              <a:ahLst/>
              <a:cxnLst/>
              <a:rect l="l" t="t" r="r" b="b"/>
              <a:pathLst>
                <a:path w="1869439" h="661670" extrusionOk="0">
                  <a:moveTo>
                    <a:pt x="0" y="0"/>
                  </a:moveTo>
                  <a:lnTo>
                    <a:pt x="1869057" y="0"/>
                  </a:lnTo>
                  <a:lnTo>
                    <a:pt x="1869057" y="661293"/>
                  </a:lnTo>
                  <a:lnTo>
                    <a:pt x="0" y="6612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10531220" y="9825879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400"/>
            </a:solidFill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sp>
        <p:nvSpPr>
          <p:cNvPr id="79" name="Google Shape;79;p7"/>
          <p:cNvSpPr txBox="1"/>
          <p:nvPr/>
        </p:nvSpPr>
        <p:spPr>
          <a:xfrm>
            <a:off x="8229600" y="5195822"/>
            <a:ext cx="2618492" cy="1119261"/>
          </a:xfrm>
          <a:prstGeom prst="rect">
            <a:avLst/>
          </a:prstGeom>
          <a:solidFill>
            <a:srgbClr val="FFF400"/>
          </a:solidFill>
          <a:ln w="19050">
            <a:solidFill>
              <a:schemeClr val="tx1"/>
            </a:solidFill>
          </a:ln>
        </p:spPr>
        <p:txBody>
          <a:bodyPr spcFirstLastPara="1" wrap="square" lIns="0" tIns="39350" rIns="0" bIns="0" anchor="t" anchorCtr="0">
            <a:spAutoFit/>
          </a:bodyPr>
          <a:lstStyle/>
          <a:p>
            <a:pPr marL="212090" marR="203200" lvl="0" indent="0" algn="ctr" rtl="0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00" dirty="0">
              <a:solidFill>
                <a:srgbClr val="FFFFFF"/>
              </a:solidFill>
              <a:highlight>
                <a:srgbClr val="FFF400"/>
              </a:highlight>
              <a:latin typeface="Arial Black"/>
              <a:ea typeface="Arial Black"/>
              <a:cs typeface="Arial Black"/>
              <a:sym typeface="Arial Black"/>
            </a:endParaRPr>
          </a:p>
          <a:p>
            <a:pPr marL="212090" marR="203200" lvl="0" indent="0" algn="ctr" rtl="0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highlight>
                  <a:srgbClr val="FFF400"/>
                </a:highlight>
                <a:latin typeface="Arial Black"/>
                <a:ea typeface="Arial Black"/>
                <a:cs typeface="Arial Black"/>
                <a:sym typeface="Arial Black"/>
              </a:rPr>
              <a:t>ENGR. NED JESSUP, P. E.</a:t>
            </a:r>
          </a:p>
          <a:p>
            <a:pPr marL="212090" marR="203200" lvl="0" indent="0" algn="ctr" rtl="0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" dirty="0">
              <a:solidFill>
                <a:schemeClr val="tx1"/>
              </a:solidFill>
              <a:highlight>
                <a:srgbClr val="FFF400"/>
              </a:highlight>
              <a:latin typeface="Arial Black"/>
              <a:ea typeface="Arial Black"/>
              <a:cs typeface="Arial Black"/>
              <a:sym typeface="Arial Black"/>
            </a:endParaRPr>
          </a:p>
          <a:p>
            <a:pPr marL="212090" marR="203200" lvl="0" indent="0" algn="ctr" rtl="0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highlight>
                  <a:srgbClr val="FFF400"/>
                </a:highlight>
                <a:latin typeface="Arial Black"/>
                <a:ea typeface="Arial Black"/>
                <a:cs typeface="Arial Black"/>
                <a:sym typeface="Arial Black"/>
              </a:rPr>
              <a:t>SWDA COO / ED – PROJECT DIRECTOR</a:t>
            </a:r>
          </a:p>
          <a:p>
            <a:pPr marL="212090" marR="203200" lvl="0" indent="0" algn="ctr" rtl="0">
              <a:lnSpc>
                <a:spcPct val="11538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highlight>
                <a:srgbClr val="FFF400"/>
              </a:highlight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B761A88-D566-3533-3AC4-F3DFAC392CE0}"/>
              </a:ext>
            </a:extLst>
          </p:cNvPr>
          <p:cNvGrpSpPr/>
          <p:nvPr/>
        </p:nvGrpSpPr>
        <p:grpSpPr>
          <a:xfrm>
            <a:off x="11384856" y="6497208"/>
            <a:ext cx="1975040" cy="661670"/>
            <a:chOff x="11153636" y="5761487"/>
            <a:chExt cx="1975040" cy="661670"/>
          </a:xfrm>
        </p:grpSpPr>
        <p:grpSp>
          <p:nvGrpSpPr>
            <p:cNvPr id="82" name="Google Shape;82;p7"/>
            <p:cNvGrpSpPr/>
            <p:nvPr/>
          </p:nvGrpSpPr>
          <p:grpSpPr>
            <a:xfrm>
              <a:off x="11153636" y="5761487"/>
              <a:ext cx="1975040" cy="661670"/>
              <a:chOff x="7642486" y="5759112"/>
              <a:chExt cx="1975040" cy="661670"/>
            </a:xfrm>
          </p:grpSpPr>
          <p:sp>
            <p:nvSpPr>
              <p:cNvPr id="83" name="Google Shape;83;p7"/>
              <p:cNvSpPr/>
              <p:nvPr/>
            </p:nvSpPr>
            <p:spPr>
              <a:xfrm>
                <a:off x="7642486" y="5759112"/>
                <a:ext cx="1975040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1869440" h="661670" extrusionOk="0">
                    <a:moveTo>
                      <a:pt x="1869055" y="0"/>
                    </a:moveTo>
                    <a:lnTo>
                      <a:pt x="0" y="0"/>
                    </a:lnTo>
                    <a:lnTo>
                      <a:pt x="0" y="661293"/>
                    </a:lnTo>
                    <a:lnTo>
                      <a:pt x="1869055" y="661293"/>
                    </a:lnTo>
                    <a:lnTo>
                      <a:pt x="1869055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84" name="Google Shape;84;p7"/>
              <p:cNvSpPr/>
              <p:nvPr/>
            </p:nvSpPr>
            <p:spPr>
              <a:xfrm>
                <a:off x="7642486" y="5759112"/>
                <a:ext cx="1973792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1869440" h="661670" extrusionOk="0">
                    <a:moveTo>
                      <a:pt x="0" y="0"/>
                    </a:moveTo>
                    <a:lnTo>
                      <a:pt x="1869055" y="0"/>
                    </a:lnTo>
                    <a:lnTo>
                      <a:pt x="1869055" y="661293"/>
                    </a:lnTo>
                    <a:lnTo>
                      <a:pt x="0" y="66129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85" name="Google Shape;85;p7"/>
            <p:cNvSpPr txBox="1"/>
            <p:nvPr/>
          </p:nvSpPr>
          <p:spPr>
            <a:xfrm>
              <a:off x="11176024" y="5794962"/>
              <a:ext cx="1943150" cy="577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63500" rIns="0" bIns="0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ENGR. RORI WEKPE, P. E.</a:t>
              </a:r>
              <a:endParaRPr sz="1000" dirty="0"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405"/>
                </a:spcBef>
                <a:spcAft>
                  <a:spcPts val="0"/>
                </a:spcAft>
                <a:buNone/>
              </a:pPr>
              <a:r>
                <a:rPr lang="en-US" sz="1000" b="1" dirty="0">
                  <a:solidFill>
                    <a:srgbClr val="1E1916"/>
                  </a:solidFill>
                  <a:latin typeface="Arial Black" panose="020B0A04020102020204" pitchFamily="34" charset="0"/>
                  <a:ea typeface="Verdana"/>
                  <a:cs typeface="Verdana"/>
                  <a:sym typeface="Verdana"/>
                </a:rPr>
                <a:t>CIVIL / STRUCT / ENV ENGINEER</a:t>
              </a:r>
              <a:endParaRPr sz="1000" b="1" dirty="0">
                <a:latin typeface="Arial Black" panose="020B0A04020102020204" pitchFamily="34" charset="0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E3B310-4FF4-0BD4-A70F-0B8A5A10A9E0}"/>
              </a:ext>
            </a:extLst>
          </p:cNvPr>
          <p:cNvGrpSpPr/>
          <p:nvPr/>
        </p:nvGrpSpPr>
        <p:grpSpPr>
          <a:xfrm>
            <a:off x="8616251" y="6507469"/>
            <a:ext cx="1883582" cy="661670"/>
            <a:chOff x="8616251" y="6686139"/>
            <a:chExt cx="1883582" cy="661670"/>
          </a:xfrm>
        </p:grpSpPr>
        <p:grpSp>
          <p:nvGrpSpPr>
            <p:cNvPr id="86" name="Google Shape;86;p7"/>
            <p:cNvGrpSpPr/>
            <p:nvPr/>
          </p:nvGrpSpPr>
          <p:grpSpPr>
            <a:xfrm>
              <a:off x="8616251" y="6686139"/>
              <a:ext cx="1869439" cy="661670"/>
              <a:chOff x="5109834" y="6674934"/>
              <a:chExt cx="1869439" cy="661670"/>
            </a:xfrm>
          </p:grpSpPr>
          <p:sp>
            <p:nvSpPr>
              <p:cNvPr id="87" name="Google Shape;87;p7"/>
              <p:cNvSpPr/>
              <p:nvPr/>
            </p:nvSpPr>
            <p:spPr>
              <a:xfrm>
                <a:off x="5109834" y="6674934"/>
                <a:ext cx="1869439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1869440" h="661670" extrusionOk="0">
                    <a:moveTo>
                      <a:pt x="1869055" y="0"/>
                    </a:moveTo>
                    <a:lnTo>
                      <a:pt x="0" y="0"/>
                    </a:lnTo>
                    <a:lnTo>
                      <a:pt x="0" y="661295"/>
                    </a:lnTo>
                    <a:lnTo>
                      <a:pt x="1869055" y="661295"/>
                    </a:lnTo>
                    <a:lnTo>
                      <a:pt x="1869055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88" name="Google Shape;88;p7"/>
              <p:cNvSpPr/>
              <p:nvPr/>
            </p:nvSpPr>
            <p:spPr>
              <a:xfrm>
                <a:off x="5109834" y="6674934"/>
                <a:ext cx="1869439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1869440" h="661670" extrusionOk="0">
                    <a:moveTo>
                      <a:pt x="0" y="0"/>
                    </a:moveTo>
                    <a:lnTo>
                      <a:pt x="1869055" y="0"/>
                    </a:lnTo>
                    <a:lnTo>
                      <a:pt x="1869055" y="661295"/>
                    </a:lnTo>
                    <a:lnTo>
                      <a:pt x="0" y="66129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89" name="Google Shape;89;p7"/>
            <p:cNvSpPr txBox="1"/>
            <p:nvPr/>
          </p:nvSpPr>
          <p:spPr>
            <a:xfrm>
              <a:off x="8654051" y="6717110"/>
              <a:ext cx="1845782" cy="577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63500" rIns="0" bIns="0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ENGR. WAYNE BAYMAN</a:t>
              </a:r>
              <a:endParaRPr sz="1000" dirty="0"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405"/>
                </a:spcBef>
                <a:spcAft>
                  <a:spcPts val="0"/>
                </a:spcAft>
                <a:buNone/>
              </a:pPr>
              <a:r>
                <a:rPr lang="en-US" sz="1000" b="1" dirty="0">
                  <a:solidFill>
                    <a:srgbClr val="1E1916"/>
                  </a:solidFill>
                  <a:latin typeface="Arial Black" panose="020B0A04020102020204" pitchFamily="34" charset="0"/>
                  <a:ea typeface="Verdana"/>
                  <a:cs typeface="Verdana"/>
                  <a:sym typeface="Verdana"/>
                </a:rPr>
                <a:t>ON-SITE SEMI-AUTO TANK CLEAN DIRECTOR</a:t>
              </a:r>
              <a:endParaRPr sz="1000" b="1" dirty="0">
                <a:latin typeface="Arial Black" panose="020B0A04020102020204" pitchFamily="34" charset="0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98" name="Google Shape;98;p7"/>
          <p:cNvGrpSpPr/>
          <p:nvPr/>
        </p:nvGrpSpPr>
        <p:grpSpPr>
          <a:xfrm>
            <a:off x="4461308" y="2688262"/>
            <a:ext cx="10169858" cy="8741492"/>
            <a:chOff x="950908" y="2610612"/>
            <a:chExt cx="10169858" cy="8741492"/>
          </a:xfrm>
        </p:grpSpPr>
        <p:sp>
          <p:nvSpPr>
            <p:cNvPr id="99" name="Google Shape;99;p7"/>
            <p:cNvSpPr/>
            <p:nvPr/>
          </p:nvSpPr>
          <p:spPr>
            <a:xfrm>
              <a:off x="8579077" y="9337895"/>
              <a:ext cx="8255" cy="464820"/>
            </a:xfrm>
            <a:custGeom>
              <a:avLst/>
              <a:gdLst/>
              <a:ahLst/>
              <a:cxnLst/>
              <a:rect l="l" t="t" r="r" b="b"/>
              <a:pathLst>
                <a:path w="8254" h="464820" extrusionOk="0">
                  <a:moveTo>
                    <a:pt x="0" y="464293"/>
                  </a:moveTo>
                  <a:lnTo>
                    <a:pt x="8019" y="464293"/>
                  </a:lnTo>
                  <a:lnTo>
                    <a:pt x="8019" y="0"/>
                  </a:lnTo>
                  <a:lnTo>
                    <a:pt x="0" y="0"/>
                  </a:lnTo>
                  <a:lnTo>
                    <a:pt x="0" y="464293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9849594" y="9337895"/>
              <a:ext cx="8255" cy="464820"/>
            </a:xfrm>
            <a:custGeom>
              <a:avLst/>
              <a:gdLst/>
              <a:ahLst/>
              <a:cxnLst/>
              <a:rect l="l" t="t" r="r" b="b"/>
              <a:pathLst>
                <a:path w="8254" h="464820" extrusionOk="0">
                  <a:moveTo>
                    <a:pt x="0" y="464293"/>
                  </a:moveTo>
                  <a:lnTo>
                    <a:pt x="8018" y="464293"/>
                  </a:lnTo>
                  <a:lnTo>
                    <a:pt x="8018" y="0"/>
                  </a:lnTo>
                  <a:lnTo>
                    <a:pt x="0" y="0"/>
                  </a:lnTo>
                  <a:lnTo>
                    <a:pt x="0" y="464293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1506302" y="10886649"/>
              <a:ext cx="0" cy="465455"/>
            </a:xfrm>
            <a:custGeom>
              <a:avLst/>
              <a:gdLst/>
              <a:ahLst/>
              <a:cxnLst/>
              <a:rect l="l" t="t" r="r" b="b"/>
              <a:pathLst>
                <a:path w="120000" h="465454" extrusionOk="0">
                  <a:moveTo>
                    <a:pt x="0" y="0"/>
                  </a:moveTo>
                  <a:lnTo>
                    <a:pt x="0" y="464937"/>
                  </a:lnTo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7311306" y="9337895"/>
              <a:ext cx="8255" cy="464820"/>
            </a:xfrm>
            <a:custGeom>
              <a:avLst/>
              <a:gdLst/>
              <a:ahLst/>
              <a:cxnLst/>
              <a:rect l="l" t="t" r="r" b="b"/>
              <a:pathLst>
                <a:path w="8254" h="464820" extrusionOk="0">
                  <a:moveTo>
                    <a:pt x="0" y="464293"/>
                  </a:moveTo>
                  <a:lnTo>
                    <a:pt x="8018" y="464293"/>
                  </a:lnTo>
                  <a:lnTo>
                    <a:pt x="8018" y="0"/>
                  </a:lnTo>
                  <a:lnTo>
                    <a:pt x="0" y="0"/>
                  </a:lnTo>
                  <a:lnTo>
                    <a:pt x="0" y="464293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7315315" y="9337251"/>
              <a:ext cx="0" cy="465455"/>
            </a:xfrm>
            <a:custGeom>
              <a:avLst/>
              <a:gdLst/>
              <a:ahLst/>
              <a:cxnLst/>
              <a:rect l="l" t="t" r="r" b="b"/>
              <a:pathLst>
                <a:path w="120000" h="465454" extrusionOk="0">
                  <a:moveTo>
                    <a:pt x="0" y="0"/>
                  </a:moveTo>
                  <a:lnTo>
                    <a:pt x="0" y="464937"/>
                  </a:lnTo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953781" y="9337895"/>
              <a:ext cx="10166985" cy="10160"/>
            </a:xfrm>
            <a:custGeom>
              <a:avLst/>
              <a:gdLst/>
              <a:ahLst/>
              <a:cxnLst/>
              <a:rect l="l" t="t" r="r" b="b"/>
              <a:pathLst>
                <a:path w="10166985" h="10159" extrusionOk="0">
                  <a:moveTo>
                    <a:pt x="10166865" y="0"/>
                  </a:moveTo>
                  <a:lnTo>
                    <a:pt x="0" y="0"/>
                  </a:lnTo>
                  <a:lnTo>
                    <a:pt x="0" y="10021"/>
                  </a:lnTo>
                  <a:lnTo>
                    <a:pt x="10166865" y="10021"/>
                  </a:lnTo>
                  <a:lnTo>
                    <a:pt x="10166865" y="0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953781" y="9337895"/>
              <a:ext cx="10166985" cy="10160"/>
            </a:xfrm>
            <a:custGeom>
              <a:avLst/>
              <a:gdLst/>
              <a:ahLst/>
              <a:cxnLst/>
              <a:rect l="l" t="t" r="r" b="b"/>
              <a:pathLst>
                <a:path w="10166985" h="10159" extrusionOk="0">
                  <a:moveTo>
                    <a:pt x="0" y="10021"/>
                  </a:moveTo>
                  <a:lnTo>
                    <a:pt x="0" y="0"/>
                  </a:lnTo>
                  <a:lnTo>
                    <a:pt x="10166865" y="0"/>
                  </a:lnTo>
                  <a:lnTo>
                    <a:pt x="10166865" y="10021"/>
                  </a:lnTo>
                  <a:lnTo>
                    <a:pt x="0" y="10021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/>
            </a:p>
          </p:txBody>
        </p:sp>
        <p:sp>
          <p:nvSpPr>
            <p:cNvPr id="107" name="Google Shape;107;p7"/>
            <p:cNvSpPr/>
            <p:nvPr/>
          </p:nvSpPr>
          <p:spPr>
            <a:xfrm>
              <a:off x="2231037" y="9337895"/>
              <a:ext cx="8255" cy="462915"/>
            </a:xfrm>
            <a:custGeom>
              <a:avLst/>
              <a:gdLst/>
              <a:ahLst/>
              <a:cxnLst/>
              <a:rect l="l" t="t" r="r" b="b"/>
              <a:pathLst>
                <a:path w="8255" h="462915" extrusionOk="0">
                  <a:moveTo>
                    <a:pt x="0" y="462604"/>
                  </a:moveTo>
                  <a:lnTo>
                    <a:pt x="8016" y="462604"/>
                  </a:lnTo>
                  <a:lnTo>
                    <a:pt x="8016" y="0"/>
                  </a:lnTo>
                  <a:lnTo>
                    <a:pt x="0" y="0"/>
                  </a:lnTo>
                  <a:lnTo>
                    <a:pt x="0" y="462604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3498076" y="9337895"/>
              <a:ext cx="8255" cy="462915"/>
            </a:xfrm>
            <a:custGeom>
              <a:avLst/>
              <a:gdLst/>
              <a:ahLst/>
              <a:cxnLst/>
              <a:rect l="l" t="t" r="r" b="b"/>
              <a:pathLst>
                <a:path w="8254" h="462915" extrusionOk="0">
                  <a:moveTo>
                    <a:pt x="0" y="462607"/>
                  </a:moveTo>
                  <a:lnTo>
                    <a:pt x="8018" y="462607"/>
                  </a:lnTo>
                  <a:lnTo>
                    <a:pt x="8018" y="0"/>
                  </a:lnTo>
                  <a:lnTo>
                    <a:pt x="0" y="0"/>
                  </a:lnTo>
                  <a:lnTo>
                    <a:pt x="0" y="462607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4772354" y="9337251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w="120000" h="463550" extrusionOk="0">
                  <a:moveTo>
                    <a:pt x="0" y="0"/>
                  </a:moveTo>
                  <a:lnTo>
                    <a:pt x="0" y="463251"/>
                  </a:lnTo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950908" y="9337895"/>
              <a:ext cx="8255" cy="462915"/>
            </a:xfrm>
            <a:custGeom>
              <a:avLst/>
              <a:gdLst/>
              <a:ahLst/>
              <a:cxnLst/>
              <a:rect l="l" t="t" r="r" b="b"/>
              <a:pathLst>
                <a:path w="8255" h="462915" extrusionOk="0">
                  <a:moveTo>
                    <a:pt x="0" y="462604"/>
                  </a:moveTo>
                  <a:lnTo>
                    <a:pt x="8019" y="462604"/>
                  </a:lnTo>
                  <a:lnTo>
                    <a:pt x="8019" y="0"/>
                  </a:lnTo>
                  <a:lnTo>
                    <a:pt x="0" y="0"/>
                  </a:lnTo>
                  <a:lnTo>
                    <a:pt x="0" y="462604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5108016" y="2610612"/>
              <a:ext cx="1869439" cy="1041844"/>
            </a:xfrm>
            <a:custGeom>
              <a:avLst/>
              <a:gdLst/>
              <a:ahLst/>
              <a:cxnLst/>
              <a:rect l="l" t="t" r="r" b="b"/>
              <a:pathLst>
                <a:path w="1869440" h="979804" extrusionOk="0">
                  <a:moveTo>
                    <a:pt x="1869046" y="263537"/>
                  </a:moveTo>
                  <a:lnTo>
                    <a:pt x="0" y="263537"/>
                  </a:lnTo>
                  <a:lnTo>
                    <a:pt x="0" y="979779"/>
                  </a:lnTo>
                  <a:lnTo>
                    <a:pt x="1869046" y="979779"/>
                  </a:lnTo>
                  <a:lnTo>
                    <a:pt x="1869046" y="263537"/>
                  </a:lnTo>
                  <a:close/>
                </a:path>
                <a:path w="1869440" h="979804" extrusionOk="0">
                  <a:moveTo>
                    <a:pt x="1869046" y="0"/>
                  </a:moveTo>
                  <a:lnTo>
                    <a:pt x="0" y="0"/>
                  </a:lnTo>
                  <a:lnTo>
                    <a:pt x="0" y="1879"/>
                  </a:lnTo>
                  <a:lnTo>
                    <a:pt x="1869046" y="1879"/>
                  </a:lnTo>
                  <a:lnTo>
                    <a:pt x="18690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/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5108016" y="2667533"/>
              <a:ext cx="1869439" cy="262255"/>
            </a:xfrm>
            <a:custGeom>
              <a:avLst/>
              <a:gdLst/>
              <a:ahLst/>
              <a:cxnLst/>
              <a:rect l="l" t="t" r="r" b="b"/>
              <a:pathLst>
                <a:path w="1869440" h="262254" extrusionOk="0">
                  <a:moveTo>
                    <a:pt x="1869057" y="0"/>
                  </a:moveTo>
                  <a:lnTo>
                    <a:pt x="0" y="0"/>
                  </a:lnTo>
                  <a:lnTo>
                    <a:pt x="0" y="261660"/>
                  </a:lnTo>
                  <a:lnTo>
                    <a:pt x="1869057" y="261660"/>
                  </a:lnTo>
                  <a:lnTo>
                    <a:pt x="1869057" y="0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5110765" y="2658253"/>
              <a:ext cx="1869439" cy="979805"/>
            </a:xfrm>
            <a:custGeom>
              <a:avLst/>
              <a:gdLst/>
              <a:ahLst/>
              <a:cxnLst/>
              <a:rect l="l" t="t" r="r" b="b"/>
              <a:pathLst>
                <a:path w="1869440" h="979804" extrusionOk="0">
                  <a:moveTo>
                    <a:pt x="0" y="0"/>
                  </a:moveTo>
                  <a:lnTo>
                    <a:pt x="1869055" y="0"/>
                  </a:lnTo>
                  <a:lnTo>
                    <a:pt x="1869055" y="979786"/>
                  </a:lnTo>
                  <a:lnTo>
                    <a:pt x="0" y="97978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5094162" y="2655607"/>
              <a:ext cx="1869439" cy="262255"/>
            </a:xfrm>
            <a:custGeom>
              <a:avLst/>
              <a:gdLst/>
              <a:ahLst/>
              <a:cxnLst/>
              <a:rect l="l" t="t" r="r" b="b"/>
              <a:pathLst>
                <a:path w="1869440" h="262254" extrusionOk="0">
                  <a:moveTo>
                    <a:pt x="0" y="261660"/>
                  </a:moveTo>
                  <a:lnTo>
                    <a:pt x="1869057" y="261660"/>
                  </a:lnTo>
                  <a:lnTo>
                    <a:pt x="1869057" y="0"/>
                  </a:lnTo>
                  <a:lnTo>
                    <a:pt x="0" y="0"/>
                  </a:lnTo>
                  <a:lnTo>
                    <a:pt x="0" y="26166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grpSp>
        <p:nvGrpSpPr>
          <p:cNvPr id="152" name="Google Shape;152;p7"/>
          <p:cNvGrpSpPr/>
          <p:nvPr/>
        </p:nvGrpSpPr>
        <p:grpSpPr>
          <a:xfrm>
            <a:off x="4872593" y="5226233"/>
            <a:ext cx="9395330" cy="1030088"/>
            <a:chOff x="1693303" y="4256797"/>
            <a:chExt cx="8701486" cy="990655"/>
          </a:xfrm>
        </p:grpSpPr>
        <p:sp>
          <p:nvSpPr>
            <p:cNvPr id="153" name="Google Shape;153;p7"/>
            <p:cNvSpPr/>
            <p:nvPr/>
          </p:nvSpPr>
          <p:spPr>
            <a:xfrm>
              <a:off x="1693303" y="4256797"/>
              <a:ext cx="1869439" cy="979805"/>
            </a:xfrm>
            <a:custGeom>
              <a:avLst/>
              <a:gdLst/>
              <a:ahLst/>
              <a:cxnLst/>
              <a:rect l="l" t="t" r="r" b="b"/>
              <a:pathLst>
                <a:path w="1869439" h="979804" extrusionOk="0">
                  <a:moveTo>
                    <a:pt x="1869059" y="200037"/>
                  </a:moveTo>
                  <a:lnTo>
                    <a:pt x="0" y="200037"/>
                  </a:lnTo>
                  <a:lnTo>
                    <a:pt x="0" y="979779"/>
                  </a:lnTo>
                  <a:lnTo>
                    <a:pt x="1869059" y="979779"/>
                  </a:lnTo>
                  <a:lnTo>
                    <a:pt x="1869059" y="200037"/>
                  </a:lnTo>
                  <a:close/>
                </a:path>
                <a:path w="1869439" h="979804" extrusionOk="0">
                  <a:moveTo>
                    <a:pt x="1869059" y="0"/>
                  </a:moveTo>
                  <a:lnTo>
                    <a:pt x="0" y="0"/>
                  </a:lnTo>
                  <a:lnTo>
                    <a:pt x="0" y="876"/>
                  </a:lnTo>
                  <a:lnTo>
                    <a:pt x="1869059" y="876"/>
                  </a:lnTo>
                  <a:lnTo>
                    <a:pt x="1869059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55" dirty="0"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1706036" y="4271857"/>
              <a:ext cx="1866264" cy="199390"/>
            </a:xfrm>
            <a:custGeom>
              <a:avLst/>
              <a:gdLst/>
              <a:ahLst/>
              <a:cxnLst/>
              <a:rect l="l" t="t" r="r" b="b"/>
              <a:pathLst>
                <a:path w="1866264" h="199389" extrusionOk="0">
                  <a:moveTo>
                    <a:pt x="1866061" y="0"/>
                  </a:moveTo>
                  <a:lnTo>
                    <a:pt x="0" y="0"/>
                  </a:lnTo>
                  <a:lnTo>
                    <a:pt x="0" y="199167"/>
                  </a:lnTo>
                  <a:lnTo>
                    <a:pt x="1866061" y="199167"/>
                  </a:lnTo>
                  <a:lnTo>
                    <a:pt x="1866061" y="0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55" dirty="0"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1698140" y="4267647"/>
              <a:ext cx="1869439" cy="979805"/>
            </a:xfrm>
            <a:custGeom>
              <a:avLst/>
              <a:gdLst/>
              <a:ahLst/>
              <a:cxnLst/>
              <a:rect l="l" t="t" r="r" b="b"/>
              <a:pathLst>
                <a:path w="1869439" h="979804" extrusionOk="0">
                  <a:moveTo>
                    <a:pt x="0" y="0"/>
                  </a:moveTo>
                  <a:lnTo>
                    <a:pt x="1869056" y="0"/>
                  </a:lnTo>
                  <a:lnTo>
                    <a:pt x="1869056" y="979786"/>
                  </a:lnTo>
                  <a:lnTo>
                    <a:pt x="0" y="97978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900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55"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525350" y="4367993"/>
              <a:ext cx="1869439" cy="878843"/>
            </a:xfrm>
            <a:custGeom>
              <a:avLst/>
              <a:gdLst/>
              <a:ahLst/>
              <a:cxnLst/>
              <a:rect l="l" t="t" r="r" b="b"/>
              <a:pathLst>
                <a:path w="1869440" h="979804" extrusionOk="0">
                  <a:moveTo>
                    <a:pt x="0" y="0"/>
                  </a:moveTo>
                  <a:lnTo>
                    <a:pt x="1869055" y="0"/>
                  </a:lnTo>
                  <a:lnTo>
                    <a:pt x="1869055" y="979786"/>
                  </a:lnTo>
                  <a:lnTo>
                    <a:pt x="0" y="979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900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55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2CF90F7-1A59-D4B9-D539-B5BFC52688AE}"/>
              </a:ext>
            </a:extLst>
          </p:cNvPr>
          <p:cNvGrpSpPr/>
          <p:nvPr/>
        </p:nvGrpSpPr>
        <p:grpSpPr>
          <a:xfrm>
            <a:off x="8577858" y="2640366"/>
            <a:ext cx="3204239" cy="1007095"/>
            <a:chOff x="6650261" y="3533588"/>
            <a:chExt cx="3331994" cy="1007095"/>
          </a:xfrm>
        </p:grpSpPr>
        <p:sp>
          <p:nvSpPr>
            <p:cNvPr id="121" name="Google Shape;121;p7"/>
            <p:cNvSpPr txBox="1"/>
            <p:nvPr/>
          </p:nvSpPr>
          <p:spPr>
            <a:xfrm>
              <a:off x="6650261" y="3950778"/>
              <a:ext cx="1984800" cy="589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RENAISSANCE</a:t>
              </a:r>
            </a:p>
            <a:p>
              <a:pPr marL="1270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AFRICA ENERGY COMPANY (RAEC)</a:t>
              </a:r>
              <a:endParaRPr sz="125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67" name="Google Shape;167;p7"/>
            <p:cNvSpPr txBox="1"/>
            <p:nvPr/>
          </p:nvSpPr>
          <p:spPr>
            <a:xfrm>
              <a:off x="9243448" y="3533588"/>
              <a:ext cx="738807" cy="1840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4600" rIns="0" bIns="0" anchor="t" anchorCtr="0">
              <a:spAutoFit/>
            </a:bodyPr>
            <a:lstStyle/>
            <a:p>
              <a:pPr marL="1270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CLIENT</a:t>
              </a:r>
              <a:endParaRPr sz="110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DE6A39-468D-7773-07B8-9B5FF704D023}"/>
              </a:ext>
            </a:extLst>
          </p:cNvPr>
          <p:cNvGrpSpPr/>
          <p:nvPr/>
        </p:nvGrpSpPr>
        <p:grpSpPr>
          <a:xfrm>
            <a:off x="5325267" y="5253622"/>
            <a:ext cx="1215300" cy="913225"/>
            <a:chOff x="5306365" y="5088428"/>
            <a:chExt cx="1215300" cy="913225"/>
          </a:xfrm>
        </p:grpSpPr>
        <p:sp>
          <p:nvSpPr>
            <p:cNvPr id="162" name="Google Shape;162;p7"/>
            <p:cNvSpPr txBox="1"/>
            <p:nvPr/>
          </p:nvSpPr>
          <p:spPr>
            <a:xfrm>
              <a:off x="5397150" y="5309171"/>
              <a:ext cx="874500" cy="692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5225" rIns="0" bIns="0" anchor="t" anchorCtr="0">
              <a:spAutoFit/>
            </a:bodyPr>
            <a:lstStyle/>
            <a:p>
              <a:pPr marL="184150" lvl="0" indent="-171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NUPRC</a:t>
              </a:r>
            </a:p>
            <a:p>
              <a:pPr marL="184150" lvl="0" indent="-171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NMDPRA</a:t>
              </a:r>
            </a:p>
            <a:p>
              <a:pPr marL="184150" lvl="0" indent="-171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NUIMS / NAPIMS</a:t>
              </a:r>
              <a:endParaRPr sz="110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5" name="Google Shape;164;p7">
              <a:extLst>
                <a:ext uri="{FF2B5EF4-FFF2-40B4-BE49-F238E27FC236}">
                  <a16:creationId xmlns:a16="http://schemas.microsoft.com/office/drawing/2014/main" id="{1C706913-7CD1-24A9-C117-08B995F29B49}"/>
                </a:ext>
              </a:extLst>
            </p:cNvPr>
            <p:cNvSpPr txBox="1"/>
            <p:nvPr/>
          </p:nvSpPr>
          <p:spPr>
            <a:xfrm>
              <a:off x="5306365" y="5088428"/>
              <a:ext cx="1215300" cy="184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5225" rIns="0" bIns="0" anchor="t" anchorCtr="0">
              <a:spAutoFit/>
            </a:bodyPr>
            <a:lstStyle/>
            <a:p>
              <a:pPr marL="1270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REGULATORS</a:t>
              </a:r>
              <a:endParaRPr sz="110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E129ED6-E19D-75CB-77FD-5331A3C69E2D}"/>
              </a:ext>
            </a:extLst>
          </p:cNvPr>
          <p:cNvGrpSpPr/>
          <p:nvPr/>
        </p:nvGrpSpPr>
        <p:grpSpPr>
          <a:xfrm>
            <a:off x="12233594" y="5216842"/>
            <a:ext cx="2048110" cy="832264"/>
            <a:chOff x="12229073" y="3488526"/>
            <a:chExt cx="2048110" cy="832264"/>
          </a:xfrm>
        </p:grpSpPr>
        <p:sp>
          <p:nvSpPr>
            <p:cNvPr id="165" name="Google Shape;165;p7"/>
            <p:cNvSpPr txBox="1"/>
            <p:nvPr/>
          </p:nvSpPr>
          <p:spPr>
            <a:xfrm>
              <a:off x="12365533" y="3874529"/>
              <a:ext cx="1884565" cy="446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5225" rIns="0" bIns="0" anchor="t" anchorCtr="0">
              <a:spAutoFit/>
            </a:bodyPr>
            <a:lstStyle/>
            <a:p>
              <a:pPr marL="184150" lvl="0" indent="-1714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TO BE DETERMINED</a:t>
              </a:r>
            </a:p>
            <a:p>
              <a:pPr marL="1270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6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lvl="0" indent="1270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11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  OTHERS (Fig. 2) </a:t>
              </a:r>
              <a:endParaRPr sz="110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" name="Google Shape;119;p7">
              <a:extLst>
                <a:ext uri="{FF2B5EF4-FFF2-40B4-BE49-F238E27FC236}">
                  <a16:creationId xmlns:a16="http://schemas.microsoft.com/office/drawing/2014/main" id="{F85887A1-D5E2-AF76-2884-431B9021FC6E}"/>
                </a:ext>
              </a:extLst>
            </p:cNvPr>
            <p:cNvSpPr/>
            <p:nvPr/>
          </p:nvSpPr>
          <p:spPr>
            <a:xfrm>
              <a:off x="12229073" y="3488526"/>
              <a:ext cx="2048110" cy="237878"/>
            </a:xfrm>
            <a:custGeom>
              <a:avLst/>
              <a:gdLst/>
              <a:ahLst/>
              <a:cxnLst/>
              <a:rect l="l" t="t" r="r" b="b"/>
              <a:pathLst>
                <a:path w="1869440" h="262254" extrusionOk="0">
                  <a:moveTo>
                    <a:pt x="0" y="261660"/>
                  </a:moveTo>
                  <a:lnTo>
                    <a:pt x="1869057" y="261660"/>
                  </a:lnTo>
                  <a:lnTo>
                    <a:pt x="1869057" y="0"/>
                  </a:lnTo>
                  <a:lnTo>
                    <a:pt x="0" y="0"/>
                  </a:lnTo>
                  <a:lnTo>
                    <a:pt x="0" y="26166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64" name="Google Shape;164;p7"/>
            <p:cNvSpPr txBox="1"/>
            <p:nvPr/>
          </p:nvSpPr>
          <p:spPr>
            <a:xfrm>
              <a:off x="12464156" y="3525472"/>
              <a:ext cx="1726876" cy="1846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5225" rIns="0" bIns="0" anchor="t" anchorCtr="0">
              <a:spAutoFit/>
            </a:bodyPr>
            <a:lstStyle/>
            <a:p>
              <a:pPr marL="1270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dirty="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SUBCONTRACTORS</a:t>
              </a:r>
              <a:endParaRPr sz="1100" dirty="0"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11" name="Google Shape;85;p7">
            <a:extLst>
              <a:ext uri="{FF2B5EF4-FFF2-40B4-BE49-F238E27FC236}">
                <a16:creationId xmlns:a16="http://schemas.microsoft.com/office/drawing/2014/main" id="{9B88A73E-32F7-4A21-07D5-91557111567C}"/>
              </a:ext>
            </a:extLst>
          </p:cNvPr>
          <p:cNvSpPr txBox="1"/>
          <p:nvPr/>
        </p:nvSpPr>
        <p:spPr>
          <a:xfrm>
            <a:off x="5960166" y="6515875"/>
            <a:ext cx="17271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350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SONIA SOMUVIE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 dirty="0"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ctr" rtl="0">
              <a:lnSpc>
                <a:spcPct val="100000"/>
              </a:lnSpc>
              <a:spcBef>
                <a:spcPts val="405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1E1916"/>
                </a:solidFill>
                <a:latin typeface="Arial Black" panose="020B0A04020102020204" pitchFamily="34" charset="0"/>
                <a:ea typeface="Verdana"/>
                <a:cs typeface="Verdana"/>
                <a:sym typeface="Verdana"/>
              </a:rPr>
              <a:t>REG. COMPLIANCE MANAGER</a:t>
            </a:r>
            <a:endParaRPr sz="1000" b="1" dirty="0">
              <a:latin typeface="Arial Black" panose="020B0A04020102020204" pitchFamily="34" charset="0"/>
              <a:ea typeface="Verdana"/>
              <a:cs typeface="Verdana"/>
              <a:sym typeface="Verdana"/>
            </a:endParaRPr>
          </a:p>
        </p:txBody>
      </p:sp>
      <p:grpSp>
        <p:nvGrpSpPr>
          <p:cNvPr id="15" name="Google Shape;124;p7">
            <a:extLst>
              <a:ext uri="{FF2B5EF4-FFF2-40B4-BE49-F238E27FC236}">
                <a16:creationId xmlns:a16="http://schemas.microsoft.com/office/drawing/2014/main" id="{BB726B3C-8B20-2C60-676F-43221A927E0B}"/>
              </a:ext>
            </a:extLst>
          </p:cNvPr>
          <p:cNvGrpSpPr/>
          <p:nvPr/>
        </p:nvGrpSpPr>
        <p:grpSpPr>
          <a:xfrm>
            <a:off x="5291194" y="7892012"/>
            <a:ext cx="4874463" cy="929823"/>
            <a:chOff x="1627644" y="9800500"/>
            <a:chExt cx="4874463" cy="929823"/>
          </a:xfrm>
        </p:grpSpPr>
        <p:sp>
          <p:nvSpPr>
            <p:cNvPr id="16" name="Google Shape;125;p7">
              <a:extLst>
                <a:ext uri="{FF2B5EF4-FFF2-40B4-BE49-F238E27FC236}">
                  <a16:creationId xmlns:a16="http://schemas.microsoft.com/office/drawing/2014/main" id="{0EB99B59-AE09-7F59-727C-D101F8FD85A3}"/>
                </a:ext>
              </a:extLst>
            </p:cNvPr>
            <p:cNvSpPr/>
            <p:nvPr/>
          </p:nvSpPr>
          <p:spPr>
            <a:xfrm>
              <a:off x="1627644" y="9800500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3"/>
                  </a:lnTo>
                  <a:lnTo>
                    <a:pt x="1214804" y="919083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7" name="Google Shape;126;p7">
              <a:extLst>
                <a:ext uri="{FF2B5EF4-FFF2-40B4-BE49-F238E27FC236}">
                  <a16:creationId xmlns:a16="http://schemas.microsoft.com/office/drawing/2014/main" id="{FD0E3F09-750E-4C9D-3E55-0DB25A1E6C2F}"/>
                </a:ext>
              </a:extLst>
            </p:cNvPr>
            <p:cNvSpPr/>
            <p:nvPr/>
          </p:nvSpPr>
          <p:spPr>
            <a:xfrm>
              <a:off x="1627644" y="9800500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8" name="Google Shape;127;p7">
              <a:extLst>
                <a:ext uri="{FF2B5EF4-FFF2-40B4-BE49-F238E27FC236}">
                  <a16:creationId xmlns:a16="http://schemas.microsoft.com/office/drawing/2014/main" id="{4AF1AD81-5E41-0E30-AB52-170CAA10008D}"/>
                </a:ext>
              </a:extLst>
            </p:cNvPr>
            <p:cNvSpPr/>
            <p:nvPr/>
          </p:nvSpPr>
          <p:spPr>
            <a:xfrm>
              <a:off x="3536779" y="9810843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3"/>
                  </a:lnTo>
                  <a:lnTo>
                    <a:pt x="1214804" y="919083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9" name="Google Shape;128;p7">
              <a:extLst>
                <a:ext uri="{FF2B5EF4-FFF2-40B4-BE49-F238E27FC236}">
                  <a16:creationId xmlns:a16="http://schemas.microsoft.com/office/drawing/2014/main" id="{1C4865B9-316F-AA7E-97C4-04336489F682}"/>
                </a:ext>
              </a:extLst>
            </p:cNvPr>
            <p:cNvSpPr/>
            <p:nvPr/>
          </p:nvSpPr>
          <p:spPr>
            <a:xfrm>
              <a:off x="3551170" y="9800503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21" name="Google Shape;130;p7">
              <a:extLst>
                <a:ext uri="{FF2B5EF4-FFF2-40B4-BE49-F238E27FC236}">
                  <a16:creationId xmlns:a16="http://schemas.microsoft.com/office/drawing/2014/main" id="{96CDC946-6B2A-2F36-00E8-79D9D5E7AF07}"/>
                </a:ext>
              </a:extLst>
            </p:cNvPr>
            <p:cNvSpPr/>
            <p:nvPr/>
          </p:nvSpPr>
          <p:spPr>
            <a:xfrm>
              <a:off x="5286717" y="9800503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3" y="0"/>
                  </a:lnTo>
                  <a:lnTo>
                    <a:pt x="1214803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sp>
        <p:nvSpPr>
          <p:cNvPr id="22" name="Google Shape;131;p7">
            <a:extLst>
              <a:ext uri="{FF2B5EF4-FFF2-40B4-BE49-F238E27FC236}">
                <a16:creationId xmlns:a16="http://schemas.microsoft.com/office/drawing/2014/main" id="{9D652F40-768C-9268-81E0-D0C57F58058F}"/>
              </a:ext>
            </a:extLst>
          </p:cNvPr>
          <p:cNvSpPr txBox="1"/>
          <p:nvPr/>
        </p:nvSpPr>
        <p:spPr>
          <a:xfrm>
            <a:off x="5285345" y="8047817"/>
            <a:ext cx="1215300" cy="5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Maxwell </a:t>
            </a:r>
            <a:r>
              <a:rPr lang="en-US" sz="950" dirty="0" err="1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Wonuigwe</a:t>
            </a: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HSE Officer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" name="Google Shape;132;p7">
            <a:extLst>
              <a:ext uri="{FF2B5EF4-FFF2-40B4-BE49-F238E27FC236}">
                <a16:creationId xmlns:a16="http://schemas.microsoft.com/office/drawing/2014/main" id="{9BBF9F5A-3C4D-997F-2B87-02516A4683A1}"/>
              </a:ext>
            </a:extLst>
          </p:cNvPr>
          <p:cNvSpPr txBox="1"/>
          <p:nvPr/>
        </p:nvSpPr>
        <p:spPr>
          <a:xfrm>
            <a:off x="7210656" y="8048232"/>
            <a:ext cx="1207045" cy="5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Martins Ndifon</a:t>
            </a: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Materials Manager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" name="Google Shape;133;p7">
            <a:extLst>
              <a:ext uri="{FF2B5EF4-FFF2-40B4-BE49-F238E27FC236}">
                <a16:creationId xmlns:a16="http://schemas.microsoft.com/office/drawing/2014/main" id="{58393322-ABD7-4467-9555-5D2014858D75}"/>
              </a:ext>
            </a:extLst>
          </p:cNvPr>
          <p:cNvSpPr txBox="1"/>
          <p:nvPr/>
        </p:nvSpPr>
        <p:spPr>
          <a:xfrm>
            <a:off x="12682501" y="7969001"/>
            <a:ext cx="1215300" cy="7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Engr. Duane Jones</a:t>
            </a: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Cleaning Systems Operator 2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" name="Google Shape;147;p7">
            <a:extLst>
              <a:ext uri="{FF2B5EF4-FFF2-40B4-BE49-F238E27FC236}">
                <a16:creationId xmlns:a16="http://schemas.microsoft.com/office/drawing/2014/main" id="{4906B5BB-F0D3-35FD-3FCD-7D00C173D54E}"/>
              </a:ext>
            </a:extLst>
          </p:cNvPr>
          <p:cNvSpPr txBox="1"/>
          <p:nvPr/>
        </p:nvSpPr>
        <p:spPr>
          <a:xfrm>
            <a:off x="8942517" y="7954568"/>
            <a:ext cx="1218313" cy="7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R="5080" lvl="0" indent="1270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MIRACLE MADUFORO</a:t>
            </a:r>
          </a:p>
          <a:p>
            <a:pPr marL="174625" marR="5080" lvl="0" indent="-16256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R="5080" lvl="0" indent="1270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PROJECT MANAGER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" name="Google Shape;129;p7">
            <a:extLst>
              <a:ext uri="{FF2B5EF4-FFF2-40B4-BE49-F238E27FC236}">
                <a16:creationId xmlns:a16="http://schemas.microsoft.com/office/drawing/2014/main" id="{92D3D8B9-D563-F3A4-17DE-4DFBB1C448CB}"/>
              </a:ext>
            </a:extLst>
          </p:cNvPr>
          <p:cNvSpPr/>
          <p:nvPr/>
        </p:nvSpPr>
        <p:spPr>
          <a:xfrm>
            <a:off x="10794079" y="7902355"/>
            <a:ext cx="1323599" cy="919480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1214803" y="0"/>
                </a:moveTo>
                <a:lnTo>
                  <a:pt x="0" y="0"/>
                </a:lnTo>
                <a:lnTo>
                  <a:pt x="0" y="919083"/>
                </a:lnTo>
                <a:lnTo>
                  <a:pt x="1214803" y="919083"/>
                </a:lnTo>
                <a:lnTo>
                  <a:pt x="1214803" y="0"/>
                </a:lnTo>
                <a:close/>
              </a:path>
            </a:pathLst>
          </a:custGeom>
          <a:solidFill>
            <a:srgbClr val="FFF4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3" name="Google Shape;130;p7">
            <a:extLst>
              <a:ext uri="{FF2B5EF4-FFF2-40B4-BE49-F238E27FC236}">
                <a16:creationId xmlns:a16="http://schemas.microsoft.com/office/drawing/2014/main" id="{4C85D453-5354-5305-F630-1F3491EE1071}"/>
              </a:ext>
            </a:extLst>
          </p:cNvPr>
          <p:cNvSpPr/>
          <p:nvPr/>
        </p:nvSpPr>
        <p:spPr>
          <a:xfrm>
            <a:off x="10788045" y="7902355"/>
            <a:ext cx="1335577" cy="919480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0" y="0"/>
                </a:moveTo>
                <a:lnTo>
                  <a:pt x="1214803" y="0"/>
                </a:lnTo>
                <a:lnTo>
                  <a:pt x="1214803" y="919083"/>
                </a:lnTo>
                <a:lnTo>
                  <a:pt x="0" y="919083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0575B5-8CB4-8DA2-F571-E94DCBB23E7E}"/>
              </a:ext>
            </a:extLst>
          </p:cNvPr>
          <p:cNvGrpSpPr/>
          <p:nvPr/>
        </p:nvGrpSpPr>
        <p:grpSpPr>
          <a:xfrm>
            <a:off x="3858665" y="9419511"/>
            <a:ext cx="11322605" cy="1304533"/>
            <a:chOff x="3858665" y="9419511"/>
            <a:chExt cx="11322605" cy="1304533"/>
          </a:xfrm>
        </p:grpSpPr>
        <p:sp>
          <p:nvSpPr>
            <p:cNvPr id="90" name="Google Shape;90;p7"/>
            <p:cNvSpPr txBox="1"/>
            <p:nvPr/>
          </p:nvSpPr>
          <p:spPr>
            <a:xfrm>
              <a:off x="14064465" y="9953742"/>
              <a:ext cx="1116805" cy="598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Joseph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Obari</a:t>
              </a:r>
              <a:endPara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Comm. Workers – Field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Suprv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.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24" name="Google Shape;124;p7"/>
            <p:cNvGrpSpPr/>
            <p:nvPr/>
          </p:nvGrpSpPr>
          <p:grpSpPr>
            <a:xfrm>
              <a:off x="5138794" y="9802875"/>
              <a:ext cx="3752698" cy="919483"/>
              <a:chOff x="1627644" y="9800500"/>
              <a:chExt cx="3752698" cy="919483"/>
            </a:xfrm>
          </p:grpSpPr>
          <p:sp>
            <p:nvSpPr>
              <p:cNvPr id="125" name="Google Shape;125;p7"/>
              <p:cNvSpPr/>
              <p:nvPr/>
            </p:nvSpPr>
            <p:spPr>
              <a:xfrm>
                <a:off x="1627644" y="9800500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1214804" y="0"/>
                    </a:moveTo>
                    <a:lnTo>
                      <a:pt x="0" y="0"/>
                    </a:lnTo>
                    <a:lnTo>
                      <a:pt x="0" y="919083"/>
                    </a:lnTo>
                    <a:lnTo>
                      <a:pt x="1214804" y="919083"/>
                    </a:lnTo>
                    <a:lnTo>
                      <a:pt x="1214804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>
                <a:off x="1627644" y="9800500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0" y="0"/>
                    </a:moveTo>
                    <a:lnTo>
                      <a:pt x="1214804" y="0"/>
                    </a:lnTo>
                    <a:lnTo>
                      <a:pt x="1214804" y="919083"/>
                    </a:lnTo>
                    <a:lnTo>
                      <a:pt x="0" y="9190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27" name="Google Shape;127;p7"/>
              <p:cNvSpPr/>
              <p:nvPr/>
            </p:nvSpPr>
            <p:spPr>
              <a:xfrm>
                <a:off x="2894682" y="9800503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1214804" y="0"/>
                    </a:moveTo>
                    <a:lnTo>
                      <a:pt x="0" y="0"/>
                    </a:lnTo>
                    <a:lnTo>
                      <a:pt x="0" y="919083"/>
                    </a:lnTo>
                    <a:lnTo>
                      <a:pt x="1214804" y="919083"/>
                    </a:lnTo>
                    <a:lnTo>
                      <a:pt x="1214804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28" name="Google Shape;128;p7"/>
              <p:cNvSpPr/>
              <p:nvPr/>
            </p:nvSpPr>
            <p:spPr>
              <a:xfrm>
                <a:off x="2894682" y="9800503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0" y="0"/>
                    </a:moveTo>
                    <a:lnTo>
                      <a:pt x="1214804" y="0"/>
                    </a:lnTo>
                    <a:lnTo>
                      <a:pt x="1214804" y="919083"/>
                    </a:lnTo>
                    <a:lnTo>
                      <a:pt x="0" y="9190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29" name="Google Shape;129;p7"/>
              <p:cNvSpPr/>
              <p:nvPr/>
            </p:nvSpPr>
            <p:spPr>
              <a:xfrm>
                <a:off x="4164952" y="9800503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1214803" y="0"/>
                    </a:moveTo>
                    <a:lnTo>
                      <a:pt x="0" y="0"/>
                    </a:lnTo>
                    <a:lnTo>
                      <a:pt x="0" y="919083"/>
                    </a:lnTo>
                    <a:lnTo>
                      <a:pt x="1214803" y="919083"/>
                    </a:lnTo>
                    <a:lnTo>
                      <a:pt x="1214803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30" name="Google Shape;130;p7"/>
              <p:cNvSpPr/>
              <p:nvPr/>
            </p:nvSpPr>
            <p:spPr>
              <a:xfrm>
                <a:off x="4164952" y="9800503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89" h="919479" extrusionOk="0">
                    <a:moveTo>
                      <a:pt x="0" y="0"/>
                    </a:moveTo>
                    <a:lnTo>
                      <a:pt x="1214803" y="0"/>
                    </a:lnTo>
                    <a:lnTo>
                      <a:pt x="1214803" y="919083"/>
                    </a:lnTo>
                    <a:lnTo>
                      <a:pt x="0" y="91908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131" name="Google Shape;131;p7"/>
            <p:cNvSpPr txBox="1"/>
            <p:nvPr/>
          </p:nvSpPr>
          <p:spPr>
            <a:xfrm>
              <a:off x="5134655" y="9889050"/>
              <a:ext cx="1215300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Engr. Ajayi Oluwole </a:t>
              </a: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Soil / GW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Remed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. Prof. 1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2" name="Google Shape;132;p7"/>
            <p:cNvSpPr txBox="1"/>
            <p:nvPr/>
          </p:nvSpPr>
          <p:spPr>
            <a:xfrm>
              <a:off x="6411310" y="9861834"/>
              <a:ext cx="1207045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Engr. Enite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Wekpe</a:t>
              </a:r>
              <a:endPara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GW / WW Treatment Prof. 1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33" name="Google Shape;133;p7"/>
            <p:cNvSpPr txBox="1"/>
            <p:nvPr/>
          </p:nvSpPr>
          <p:spPr>
            <a:xfrm>
              <a:off x="7683879" y="9994075"/>
              <a:ext cx="1215300" cy="598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Moses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Ehinor</a:t>
              </a:r>
              <a:endPara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Lead Entrant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Suprv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.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34" name="Google Shape;134;p7"/>
            <p:cNvGrpSpPr/>
            <p:nvPr/>
          </p:nvGrpSpPr>
          <p:grpSpPr>
            <a:xfrm>
              <a:off x="3858665" y="9802875"/>
              <a:ext cx="1215390" cy="919480"/>
              <a:chOff x="347515" y="9800500"/>
              <a:chExt cx="1215390" cy="919480"/>
            </a:xfrm>
          </p:grpSpPr>
          <p:sp>
            <p:nvSpPr>
              <p:cNvPr id="135" name="Google Shape;135;p7"/>
              <p:cNvSpPr/>
              <p:nvPr/>
            </p:nvSpPr>
            <p:spPr>
              <a:xfrm>
                <a:off x="347515" y="9800500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1214804" y="0"/>
                    </a:moveTo>
                    <a:lnTo>
                      <a:pt x="0" y="0"/>
                    </a:lnTo>
                    <a:lnTo>
                      <a:pt x="0" y="919084"/>
                    </a:lnTo>
                    <a:lnTo>
                      <a:pt x="1214804" y="919084"/>
                    </a:lnTo>
                    <a:lnTo>
                      <a:pt x="1214804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36" name="Google Shape;136;p7"/>
              <p:cNvSpPr/>
              <p:nvPr/>
            </p:nvSpPr>
            <p:spPr>
              <a:xfrm>
                <a:off x="347515" y="9800500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0" y="0"/>
                    </a:moveTo>
                    <a:lnTo>
                      <a:pt x="1214804" y="0"/>
                    </a:lnTo>
                    <a:lnTo>
                      <a:pt x="1214804" y="919084"/>
                    </a:lnTo>
                    <a:lnTo>
                      <a:pt x="0" y="9190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137" name="Google Shape;137;p7"/>
            <p:cNvSpPr txBox="1"/>
            <p:nvPr/>
          </p:nvSpPr>
          <p:spPr>
            <a:xfrm>
              <a:off x="3867807" y="9912893"/>
              <a:ext cx="1163583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Prof. Raphael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Oyanyan</a:t>
              </a:r>
              <a:endPara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Soil / GW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Remed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. Prof. 2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138" name="Google Shape;138;p7"/>
            <p:cNvGrpSpPr/>
            <p:nvPr/>
          </p:nvGrpSpPr>
          <p:grpSpPr>
            <a:xfrm>
              <a:off x="10219062" y="9804564"/>
              <a:ext cx="3753679" cy="919480"/>
              <a:chOff x="6707912" y="9802189"/>
              <a:chExt cx="3753679" cy="919480"/>
            </a:xfrm>
          </p:grpSpPr>
          <p:sp>
            <p:nvSpPr>
              <p:cNvPr id="139" name="Google Shape;139;p7"/>
              <p:cNvSpPr/>
              <p:nvPr/>
            </p:nvSpPr>
            <p:spPr>
              <a:xfrm>
                <a:off x="9246201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1214804" y="0"/>
                    </a:moveTo>
                    <a:lnTo>
                      <a:pt x="0" y="0"/>
                    </a:lnTo>
                    <a:lnTo>
                      <a:pt x="0" y="919085"/>
                    </a:lnTo>
                    <a:lnTo>
                      <a:pt x="1214804" y="919085"/>
                    </a:lnTo>
                    <a:lnTo>
                      <a:pt x="1214804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0" name="Google Shape;140;p7"/>
              <p:cNvSpPr/>
              <p:nvPr/>
            </p:nvSpPr>
            <p:spPr>
              <a:xfrm>
                <a:off x="9246201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0" y="0"/>
                    </a:moveTo>
                    <a:lnTo>
                      <a:pt x="1214804" y="0"/>
                    </a:lnTo>
                    <a:lnTo>
                      <a:pt x="1214804" y="919085"/>
                    </a:lnTo>
                    <a:lnTo>
                      <a:pt x="0" y="91908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1" name="Google Shape;141;p7"/>
              <p:cNvSpPr/>
              <p:nvPr/>
            </p:nvSpPr>
            <p:spPr>
              <a:xfrm>
                <a:off x="7975683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1214804" y="0"/>
                    </a:moveTo>
                    <a:lnTo>
                      <a:pt x="0" y="0"/>
                    </a:lnTo>
                    <a:lnTo>
                      <a:pt x="0" y="919085"/>
                    </a:lnTo>
                    <a:lnTo>
                      <a:pt x="1214804" y="919085"/>
                    </a:lnTo>
                    <a:lnTo>
                      <a:pt x="1214804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2" name="Google Shape;142;p7"/>
              <p:cNvSpPr/>
              <p:nvPr/>
            </p:nvSpPr>
            <p:spPr>
              <a:xfrm>
                <a:off x="7975683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0" y="0"/>
                    </a:moveTo>
                    <a:lnTo>
                      <a:pt x="1214804" y="0"/>
                    </a:lnTo>
                    <a:lnTo>
                      <a:pt x="1214804" y="919085"/>
                    </a:lnTo>
                    <a:lnTo>
                      <a:pt x="0" y="91908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3" name="Google Shape;143;p7"/>
              <p:cNvSpPr/>
              <p:nvPr/>
            </p:nvSpPr>
            <p:spPr>
              <a:xfrm>
                <a:off x="6707912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1214803" y="0"/>
                    </a:moveTo>
                    <a:lnTo>
                      <a:pt x="0" y="0"/>
                    </a:lnTo>
                    <a:lnTo>
                      <a:pt x="0" y="919085"/>
                    </a:lnTo>
                    <a:lnTo>
                      <a:pt x="1214803" y="919085"/>
                    </a:lnTo>
                    <a:lnTo>
                      <a:pt x="1214803" y="0"/>
                    </a:lnTo>
                    <a:close/>
                  </a:path>
                </a:pathLst>
              </a:custGeom>
              <a:solidFill>
                <a:srgbClr val="FFF400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  <p:sp>
            <p:nvSpPr>
              <p:cNvPr id="144" name="Google Shape;144;p7"/>
              <p:cNvSpPr/>
              <p:nvPr/>
            </p:nvSpPr>
            <p:spPr>
              <a:xfrm>
                <a:off x="6707912" y="9802189"/>
                <a:ext cx="1215390" cy="919480"/>
              </a:xfrm>
              <a:custGeom>
                <a:avLst/>
                <a:gdLst/>
                <a:ahLst/>
                <a:cxnLst/>
                <a:rect l="l" t="t" r="r" b="b"/>
                <a:pathLst>
                  <a:path w="1215390" h="919479" extrusionOk="0">
                    <a:moveTo>
                      <a:pt x="0" y="0"/>
                    </a:moveTo>
                    <a:lnTo>
                      <a:pt x="1214803" y="0"/>
                    </a:lnTo>
                    <a:lnTo>
                      <a:pt x="1214803" y="919085"/>
                    </a:lnTo>
                    <a:lnTo>
                      <a:pt x="0" y="91908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1E191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/>
              </a:p>
            </p:txBody>
          </p:sp>
        </p:grpSp>
        <p:sp>
          <p:nvSpPr>
            <p:cNvPr id="147" name="Google Shape;147;p7"/>
            <p:cNvSpPr txBox="1"/>
            <p:nvPr/>
          </p:nvSpPr>
          <p:spPr>
            <a:xfrm>
              <a:off x="8986750" y="9887073"/>
              <a:ext cx="1140265" cy="7669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JOLLOF KROBIRI</a:t>
              </a:r>
            </a:p>
            <a:p>
              <a:pPr marL="174625" marR="5080" lvl="0" indent="-16256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LEAD FIELD SUPRV.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10204873" y="9981675"/>
              <a:ext cx="1251085" cy="5973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Jerry </a:t>
              </a:r>
              <a:r>
                <a:rPr lang="en-US" sz="950" dirty="0" err="1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Monnitey</a:t>
              </a:r>
              <a:endPara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Soil Remediation Prof. 2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49" name="Google Shape;149;p7"/>
            <p:cNvSpPr txBox="1"/>
            <p:nvPr/>
          </p:nvSpPr>
          <p:spPr>
            <a:xfrm>
              <a:off x="11509343" y="9981663"/>
              <a:ext cx="1167124" cy="6165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226059" marR="5080" lvl="0" indent="-21399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Ernest Okorie</a:t>
              </a:r>
            </a:p>
            <a:p>
              <a:pPr marL="226059" marR="5080" lvl="0" indent="-21399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5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EQ Maintenance &amp; TP Manager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50" name="Google Shape;150;p7"/>
            <p:cNvSpPr txBox="1"/>
            <p:nvPr/>
          </p:nvSpPr>
          <p:spPr>
            <a:xfrm>
              <a:off x="12783669" y="9845033"/>
              <a:ext cx="1170170" cy="784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217170" marR="5080" lvl="0" indent="-20510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Hannah Adewuyi</a:t>
              </a:r>
            </a:p>
            <a:p>
              <a:pPr marL="217170" marR="5080" lvl="0" indent="-20510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5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R="5080" lvl="0" indent="11113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On-Site Field Nurse – 1</a:t>
              </a:r>
              <a:r>
                <a:rPr lang="en-US" sz="950" baseline="300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st</a:t>
              </a: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Aid Responder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4" name="Google Shape;112;p7">
              <a:extLst>
                <a:ext uri="{FF2B5EF4-FFF2-40B4-BE49-F238E27FC236}">
                  <a16:creationId xmlns:a16="http://schemas.microsoft.com/office/drawing/2014/main" id="{714629B8-A67F-65E4-2C2F-EB4BDA3C38D0}"/>
                </a:ext>
              </a:extLst>
            </p:cNvPr>
            <p:cNvSpPr/>
            <p:nvPr/>
          </p:nvSpPr>
          <p:spPr>
            <a:xfrm>
              <a:off x="14630416" y="9419511"/>
              <a:ext cx="51104" cy="387429"/>
            </a:xfrm>
            <a:custGeom>
              <a:avLst/>
              <a:gdLst/>
              <a:ahLst/>
              <a:cxnLst/>
              <a:rect l="l" t="t" r="r" b="b"/>
              <a:pathLst>
                <a:path w="120000" h="463550" extrusionOk="0">
                  <a:moveTo>
                    <a:pt x="0" y="0"/>
                  </a:moveTo>
                  <a:lnTo>
                    <a:pt x="0" y="463251"/>
                  </a:lnTo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sp>
        <p:nvSpPr>
          <p:cNvPr id="36" name="Google Shape;147;p7">
            <a:extLst>
              <a:ext uri="{FF2B5EF4-FFF2-40B4-BE49-F238E27FC236}">
                <a16:creationId xmlns:a16="http://schemas.microsoft.com/office/drawing/2014/main" id="{7F6263DE-15FE-89C1-EFBA-39B9C5CBB88A}"/>
              </a:ext>
            </a:extLst>
          </p:cNvPr>
          <p:cNvSpPr txBox="1"/>
          <p:nvPr/>
        </p:nvSpPr>
        <p:spPr>
          <a:xfrm>
            <a:off x="10850536" y="8024743"/>
            <a:ext cx="1204918" cy="63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R="5080" lvl="0" indent="1270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Engr. Joel Lloyd</a:t>
            </a:r>
          </a:p>
          <a:p>
            <a:pPr marL="174625" marR="5080" lvl="0" indent="-16256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00" b="1" dirty="0">
              <a:latin typeface="Verdana"/>
              <a:ea typeface="Verdana"/>
              <a:cs typeface="Verdana"/>
              <a:sym typeface="Verdana"/>
            </a:endParaRPr>
          </a:p>
          <a:p>
            <a:pPr marR="5080" lvl="0" indent="1270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b="1" dirty="0">
                <a:latin typeface="Arial Black" panose="020B0A04020102020204" pitchFamily="34" charset="0"/>
                <a:ea typeface="Verdana"/>
                <a:cs typeface="Verdana"/>
                <a:sym typeface="Verdana"/>
              </a:rPr>
              <a:t>Cleaning Systems Operator 1</a:t>
            </a:r>
            <a:endParaRPr sz="950" b="1" dirty="0">
              <a:latin typeface="Arial Black" panose="020B0A04020102020204" pitchFamily="34" charset="0"/>
              <a:ea typeface="Verdana"/>
              <a:cs typeface="Verdana"/>
              <a:sym typeface="Verdana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6DDC245-C414-62A4-E8B4-BB554C0DD570}"/>
              </a:ext>
            </a:extLst>
          </p:cNvPr>
          <p:cNvCxnSpPr>
            <a:cxnSpLocks/>
          </p:cNvCxnSpPr>
          <p:nvPr/>
        </p:nvCxnSpPr>
        <p:spPr>
          <a:xfrm>
            <a:off x="5884740" y="7591245"/>
            <a:ext cx="739652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0A713F4-1DB2-2F0C-2021-67A145A2C7ED}"/>
              </a:ext>
            </a:extLst>
          </p:cNvPr>
          <p:cNvGrpSpPr/>
          <p:nvPr/>
        </p:nvGrpSpPr>
        <p:grpSpPr>
          <a:xfrm>
            <a:off x="8235879" y="3951911"/>
            <a:ext cx="2632037" cy="1030775"/>
            <a:chOff x="8235879" y="4582511"/>
            <a:chExt cx="2632037" cy="1118194"/>
          </a:xfrm>
        </p:grpSpPr>
        <p:sp>
          <p:nvSpPr>
            <p:cNvPr id="10" name="Google Shape;85;p7">
              <a:extLst>
                <a:ext uri="{FF2B5EF4-FFF2-40B4-BE49-F238E27FC236}">
                  <a16:creationId xmlns:a16="http://schemas.microsoft.com/office/drawing/2014/main" id="{5239502D-7F90-FB4C-CAB1-6374AC9F6C37}"/>
                </a:ext>
              </a:extLst>
            </p:cNvPr>
            <p:cNvSpPr txBox="1"/>
            <p:nvPr/>
          </p:nvSpPr>
          <p:spPr>
            <a:xfrm>
              <a:off x="8250621" y="4728644"/>
              <a:ext cx="2597471" cy="972061"/>
            </a:xfrm>
            <a:prstGeom prst="rect">
              <a:avLst/>
            </a:prstGeom>
            <a:solidFill>
              <a:srgbClr val="FFF400"/>
            </a:solidFill>
            <a:ln w="19050">
              <a:solidFill>
                <a:schemeClr val="tx1"/>
              </a:solidFill>
            </a:ln>
          </p:spPr>
          <p:txBody>
            <a:bodyPr spcFirstLastPara="1" wrap="square" lIns="0" tIns="63500" rIns="0" bIns="0" anchor="t" anchorCtr="0">
              <a:spAutoFit/>
            </a:bodyPr>
            <a:lstStyle/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1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GLIFFETH WONUIGWE </a:t>
              </a: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6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SWDA CEO / MD</a:t>
              </a:r>
            </a:p>
            <a:p>
              <a:pPr marL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72" name="Google Shape;154;p7">
              <a:extLst>
                <a:ext uri="{FF2B5EF4-FFF2-40B4-BE49-F238E27FC236}">
                  <a16:creationId xmlns:a16="http://schemas.microsoft.com/office/drawing/2014/main" id="{080B87FE-0234-2BB4-AC2F-1C1AE29BFB39}"/>
                </a:ext>
              </a:extLst>
            </p:cNvPr>
            <p:cNvSpPr/>
            <p:nvPr/>
          </p:nvSpPr>
          <p:spPr>
            <a:xfrm>
              <a:off x="8235879" y="4582511"/>
              <a:ext cx="2632037" cy="400818"/>
            </a:xfrm>
            <a:custGeom>
              <a:avLst/>
              <a:gdLst/>
              <a:ahLst/>
              <a:cxnLst/>
              <a:rect l="l" t="t" r="r" b="b"/>
              <a:pathLst>
                <a:path w="1866264" h="199389" extrusionOk="0">
                  <a:moveTo>
                    <a:pt x="1866061" y="0"/>
                  </a:moveTo>
                  <a:lnTo>
                    <a:pt x="0" y="0"/>
                  </a:lnTo>
                  <a:lnTo>
                    <a:pt x="0" y="199167"/>
                  </a:lnTo>
                  <a:lnTo>
                    <a:pt x="1866061" y="199167"/>
                  </a:lnTo>
                  <a:lnTo>
                    <a:pt x="1866061" y="0"/>
                  </a:lnTo>
                  <a:close/>
                </a:path>
              </a:pathLst>
            </a:custGeom>
            <a:solidFill>
              <a:srgbClr val="1E1916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55" dirty="0"/>
            </a:p>
          </p:txBody>
        </p:sp>
        <p:sp>
          <p:nvSpPr>
            <p:cNvPr id="170" name="Google Shape;164;p7">
              <a:extLst>
                <a:ext uri="{FF2B5EF4-FFF2-40B4-BE49-F238E27FC236}">
                  <a16:creationId xmlns:a16="http://schemas.microsoft.com/office/drawing/2014/main" id="{08AD5610-3BF8-4D5C-E5E1-463A1C0A7C05}"/>
                </a:ext>
              </a:extLst>
            </p:cNvPr>
            <p:cNvSpPr txBox="1"/>
            <p:nvPr/>
          </p:nvSpPr>
          <p:spPr>
            <a:xfrm>
              <a:off x="8421385" y="4621345"/>
              <a:ext cx="2297746" cy="3231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5225" rIns="0" bIns="0" anchor="t" anchorCtr="0">
              <a:spAutoFit/>
            </a:bodyPr>
            <a:lstStyle/>
            <a:p>
              <a:pPr marL="1270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chemeClr val="bg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SOUTH WEST DESIGN AFRICA – </a:t>
              </a:r>
            </a:p>
            <a:p>
              <a:pPr marL="1270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 dirty="0">
                  <a:solidFill>
                    <a:schemeClr val="bg1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(SWDA) - PRIME CONTRACTOR</a:t>
              </a:r>
              <a:endParaRPr sz="1000" dirty="0">
                <a:solidFill>
                  <a:schemeClr val="bg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3" name="Google Shape;164;p7">
            <a:extLst>
              <a:ext uri="{FF2B5EF4-FFF2-40B4-BE49-F238E27FC236}">
                <a16:creationId xmlns:a16="http://schemas.microsoft.com/office/drawing/2014/main" id="{B7FB7E55-F05E-3FD6-6826-D2405C257F97}"/>
              </a:ext>
            </a:extLst>
          </p:cNvPr>
          <p:cNvSpPr txBox="1"/>
          <p:nvPr/>
        </p:nvSpPr>
        <p:spPr>
          <a:xfrm>
            <a:off x="9152915" y="2762965"/>
            <a:ext cx="974100" cy="246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2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CLIENT</a:t>
            </a:r>
            <a:endParaRPr sz="1500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3" name="Google Shape;129;p7">
            <a:extLst>
              <a:ext uri="{FF2B5EF4-FFF2-40B4-BE49-F238E27FC236}">
                <a16:creationId xmlns:a16="http://schemas.microsoft.com/office/drawing/2014/main" id="{CCB6568A-7BEB-B707-CCCA-E75AFAB38FE7}"/>
              </a:ext>
            </a:extLst>
          </p:cNvPr>
          <p:cNvSpPr/>
          <p:nvPr/>
        </p:nvSpPr>
        <p:spPr>
          <a:xfrm>
            <a:off x="8989483" y="11369987"/>
            <a:ext cx="1215390" cy="894398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1214803" y="0"/>
                </a:moveTo>
                <a:lnTo>
                  <a:pt x="0" y="0"/>
                </a:lnTo>
                <a:lnTo>
                  <a:pt x="0" y="919083"/>
                </a:lnTo>
                <a:lnTo>
                  <a:pt x="1214803" y="919083"/>
                </a:lnTo>
                <a:lnTo>
                  <a:pt x="1214803" y="0"/>
                </a:lnTo>
                <a:close/>
              </a:path>
            </a:pathLst>
          </a:custGeom>
          <a:solidFill>
            <a:srgbClr val="FFF4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74" name="Google Shape;130;p7">
            <a:extLst>
              <a:ext uri="{FF2B5EF4-FFF2-40B4-BE49-F238E27FC236}">
                <a16:creationId xmlns:a16="http://schemas.microsoft.com/office/drawing/2014/main" id="{E7DBF022-490A-DC22-A012-C07DA7FBE3F8}"/>
              </a:ext>
            </a:extLst>
          </p:cNvPr>
          <p:cNvSpPr/>
          <p:nvPr/>
        </p:nvSpPr>
        <p:spPr>
          <a:xfrm>
            <a:off x="8968463" y="11344902"/>
            <a:ext cx="1215390" cy="919483"/>
          </a:xfrm>
          <a:custGeom>
            <a:avLst/>
            <a:gdLst/>
            <a:ahLst/>
            <a:cxnLst/>
            <a:rect l="l" t="t" r="r" b="b"/>
            <a:pathLst>
              <a:path w="1215389" h="919479" extrusionOk="0">
                <a:moveTo>
                  <a:pt x="0" y="0"/>
                </a:moveTo>
                <a:lnTo>
                  <a:pt x="1214803" y="0"/>
                </a:lnTo>
                <a:lnTo>
                  <a:pt x="1214803" y="919083"/>
                </a:lnTo>
                <a:lnTo>
                  <a:pt x="0" y="919083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BF627C3-0051-A7A9-8E34-8506CB1FEE67}"/>
              </a:ext>
            </a:extLst>
          </p:cNvPr>
          <p:cNvGrpSpPr/>
          <p:nvPr/>
        </p:nvGrpSpPr>
        <p:grpSpPr>
          <a:xfrm>
            <a:off x="5859454" y="11344902"/>
            <a:ext cx="1251059" cy="919480"/>
            <a:chOff x="5628227" y="11344902"/>
            <a:chExt cx="1251059" cy="919480"/>
          </a:xfrm>
        </p:grpSpPr>
        <p:sp>
          <p:nvSpPr>
            <p:cNvPr id="69" name="Google Shape;125;p7">
              <a:extLst>
                <a:ext uri="{FF2B5EF4-FFF2-40B4-BE49-F238E27FC236}">
                  <a16:creationId xmlns:a16="http://schemas.microsoft.com/office/drawing/2014/main" id="{F5604F1F-E647-EA4D-3BEC-221365A06B9B}"/>
                </a:ext>
              </a:extLst>
            </p:cNvPr>
            <p:cNvSpPr/>
            <p:nvPr/>
          </p:nvSpPr>
          <p:spPr>
            <a:xfrm>
              <a:off x="5663896" y="11344902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3"/>
                  </a:lnTo>
                  <a:lnTo>
                    <a:pt x="1214804" y="919083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70" name="Google Shape;126;p7">
              <a:extLst>
                <a:ext uri="{FF2B5EF4-FFF2-40B4-BE49-F238E27FC236}">
                  <a16:creationId xmlns:a16="http://schemas.microsoft.com/office/drawing/2014/main" id="{EB18D37E-3E7A-9E79-B667-148D0917965C}"/>
                </a:ext>
              </a:extLst>
            </p:cNvPr>
            <p:cNvSpPr/>
            <p:nvPr/>
          </p:nvSpPr>
          <p:spPr>
            <a:xfrm>
              <a:off x="5663896" y="11344902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37" name="Google Shape;131;p7">
              <a:extLst>
                <a:ext uri="{FF2B5EF4-FFF2-40B4-BE49-F238E27FC236}">
                  <a16:creationId xmlns:a16="http://schemas.microsoft.com/office/drawing/2014/main" id="{DE555D65-1EE7-2556-2B9C-97E3CC9EAD00}"/>
                </a:ext>
              </a:extLst>
            </p:cNvPr>
            <p:cNvSpPr txBox="1"/>
            <p:nvPr/>
          </p:nvSpPr>
          <p:spPr>
            <a:xfrm>
              <a:off x="5628227" y="11536177"/>
              <a:ext cx="1215300" cy="430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Danny Obi </a:t>
              </a: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Tank Entrant 2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8C0D48F-37CB-2252-848B-2DBAA92233D6}"/>
              </a:ext>
            </a:extLst>
          </p:cNvPr>
          <p:cNvGrpSpPr/>
          <p:nvPr/>
        </p:nvGrpSpPr>
        <p:grpSpPr>
          <a:xfrm>
            <a:off x="7435431" y="11344905"/>
            <a:ext cx="1218615" cy="919480"/>
            <a:chOff x="6930934" y="11344905"/>
            <a:chExt cx="1218615" cy="919480"/>
          </a:xfrm>
        </p:grpSpPr>
        <p:sp>
          <p:nvSpPr>
            <p:cNvPr id="71" name="Google Shape;127;p7">
              <a:extLst>
                <a:ext uri="{FF2B5EF4-FFF2-40B4-BE49-F238E27FC236}">
                  <a16:creationId xmlns:a16="http://schemas.microsoft.com/office/drawing/2014/main" id="{E6FD2315-2CAC-9B1E-168D-CA33EBE64D28}"/>
                </a:ext>
              </a:extLst>
            </p:cNvPr>
            <p:cNvSpPr/>
            <p:nvPr/>
          </p:nvSpPr>
          <p:spPr>
            <a:xfrm>
              <a:off x="6930934" y="11344905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3"/>
                  </a:lnTo>
                  <a:lnTo>
                    <a:pt x="1214804" y="919083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72" name="Google Shape;128;p7">
              <a:extLst>
                <a:ext uri="{FF2B5EF4-FFF2-40B4-BE49-F238E27FC236}">
                  <a16:creationId xmlns:a16="http://schemas.microsoft.com/office/drawing/2014/main" id="{258FE1CF-8805-A454-8D67-6F1482C0D94F}"/>
                </a:ext>
              </a:extLst>
            </p:cNvPr>
            <p:cNvSpPr/>
            <p:nvPr/>
          </p:nvSpPr>
          <p:spPr>
            <a:xfrm>
              <a:off x="6930934" y="11344905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89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3"/>
                  </a:lnTo>
                  <a:lnTo>
                    <a:pt x="0" y="9190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39" name="Google Shape;132;p7">
              <a:extLst>
                <a:ext uri="{FF2B5EF4-FFF2-40B4-BE49-F238E27FC236}">
                  <a16:creationId xmlns:a16="http://schemas.microsoft.com/office/drawing/2014/main" id="{788DEC62-ED9F-A0E1-8956-0FED5288F2D4}"/>
                </a:ext>
              </a:extLst>
            </p:cNvPr>
            <p:cNvSpPr txBox="1"/>
            <p:nvPr/>
          </p:nvSpPr>
          <p:spPr>
            <a:xfrm>
              <a:off x="6934160" y="11540491"/>
              <a:ext cx="1215389" cy="430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John James</a:t>
              </a: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12700" marR="5080" lvl="0" indent="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Tank Entrant 3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40" name="Google Shape;133;p7">
            <a:extLst>
              <a:ext uri="{FF2B5EF4-FFF2-40B4-BE49-F238E27FC236}">
                <a16:creationId xmlns:a16="http://schemas.microsoft.com/office/drawing/2014/main" id="{784C4082-7D5A-4D2A-950C-CA8775FF4038}"/>
              </a:ext>
            </a:extLst>
          </p:cNvPr>
          <p:cNvSpPr txBox="1"/>
          <p:nvPr/>
        </p:nvSpPr>
        <p:spPr>
          <a:xfrm>
            <a:off x="8986750" y="11536102"/>
            <a:ext cx="1207613" cy="430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 err="1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Botimi</a:t>
            </a: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 Matthew</a:t>
            </a: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RAT 1 - Level 3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41" name="Google Shape;134;p7">
            <a:extLst>
              <a:ext uri="{FF2B5EF4-FFF2-40B4-BE49-F238E27FC236}">
                <a16:creationId xmlns:a16="http://schemas.microsoft.com/office/drawing/2014/main" id="{31AC1B39-8163-F811-648D-4A9A3DE99546}"/>
              </a:ext>
            </a:extLst>
          </p:cNvPr>
          <p:cNvGrpSpPr/>
          <p:nvPr/>
        </p:nvGrpSpPr>
        <p:grpSpPr>
          <a:xfrm>
            <a:off x="4383767" y="11344902"/>
            <a:ext cx="1215390" cy="919480"/>
            <a:chOff x="347515" y="9800500"/>
            <a:chExt cx="1215390" cy="919480"/>
          </a:xfrm>
        </p:grpSpPr>
        <p:sp>
          <p:nvSpPr>
            <p:cNvPr id="67" name="Google Shape;135;p7">
              <a:extLst>
                <a:ext uri="{FF2B5EF4-FFF2-40B4-BE49-F238E27FC236}">
                  <a16:creationId xmlns:a16="http://schemas.microsoft.com/office/drawing/2014/main" id="{5FA3D267-8C0E-E4E0-C4A2-2126F86DDA8F}"/>
                </a:ext>
              </a:extLst>
            </p:cNvPr>
            <p:cNvSpPr/>
            <p:nvPr/>
          </p:nvSpPr>
          <p:spPr>
            <a:xfrm>
              <a:off x="347515" y="9800500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4"/>
                  </a:lnTo>
                  <a:lnTo>
                    <a:pt x="1214804" y="919084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68" name="Google Shape;136;p7">
              <a:extLst>
                <a:ext uri="{FF2B5EF4-FFF2-40B4-BE49-F238E27FC236}">
                  <a16:creationId xmlns:a16="http://schemas.microsoft.com/office/drawing/2014/main" id="{CDFD611D-FE7A-9771-3EB2-A3788C6D1ADF}"/>
                </a:ext>
              </a:extLst>
            </p:cNvPr>
            <p:cNvSpPr/>
            <p:nvPr/>
          </p:nvSpPr>
          <p:spPr>
            <a:xfrm>
              <a:off x="347515" y="9800500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4"/>
                  </a:lnTo>
                  <a:lnTo>
                    <a:pt x="0" y="9190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sp>
        <p:nvSpPr>
          <p:cNvPr id="45" name="Google Shape;137;p7">
            <a:extLst>
              <a:ext uri="{FF2B5EF4-FFF2-40B4-BE49-F238E27FC236}">
                <a16:creationId xmlns:a16="http://schemas.microsoft.com/office/drawing/2014/main" id="{3CCFB239-3F0F-65AA-DC9C-D5E3D78A8BE7}"/>
              </a:ext>
            </a:extLst>
          </p:cNvPr>
          <p:cNvSpPr txBox="1"/>
          <p:nvPr/>
        </p:nvSpPr>
        <p:spPr>
          <a:xfrm>
            <a:off x="4365603" y="11539000"/>
            <a:ext cx="1215389" cy="430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Jeff </a:t>
            </a:r>
            <a:r>
              <a:rPr lang="en-US" sz="950" dirty="0" err="1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Ofolomah</a:t>
            </a:r>
            <a:endParaRPr lang="en-US" sz="95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12700" marR="5080" lvl="0" indent="0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Tank Entrant 1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139;p7">
            <a:extLst>
              <a:ext uri="{FF2B5EF4-FFF2-40B4-BE49-F238E27FC236}">
                <a16:creationId xmlns:a16="http://schemas.microsoft.com/office/drawing/2014/main" id="{70BE1029-2541-500F-ADB1-FE48B3EFE4AE}"/>
              </a:ext>
            </a:extLst>
          </p:cNvPr>
          <p:cNvSpPr/>
          <p:nvPr/>
        </p:nvSpPr>
        <p:spPr>
          <a:xfrm>
            <a:off x="13496189" y="11369987"/>
            <a:ext cx="1215390" cy="919480"/>
          </a:xfrm>
          <a:custGeom>
            <a:avLst/>
            <a:gdLst/>
            <a:ahLst/>
            <a:cxnLst/>
            <a:rect l="l" t="t" r="r" b="b"/>
            <a:pathLst>
              <a:path w="1215390" h="919479" extrusionOk="0">
                <a:moveTo>
                  <a:pt x="1214804" y="0"/>
                </a:moveTo>
                <a:lnTo>
                  <a:pt x="0" y="0"/>
                </a:lnTo>
                <a:lnTo>
                  <a:pt x="0" y="919085"/>
                </a:lnTo>
                <a:lnTo>
                  <a:pt x="1214804" y="919085"/>
                </a:lnTo>
                <a:lnTo>
                  <a:pt x="1214804" y="0"/>
                </a:lnTo>
                <a:close/>
              </a:path>
            </a:pathLst>
          </a:custGeom>
          <a:solidFill>
            <a:srgbClr val="FFF4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56" name="Google Shape;140;p7">
            <a:extLst>
              <a:ext uri="{FF2B5EF4-FFF2-40B4-BE49-F238E27FC236}">
                <a16:creationId xmlns:a16="http://schemas.microsoft.com/office/drawing/2014/main" id="{46D7B6C4-A867-31C4-07B6-FFAD403348D8}"/>
              </a:ext>
            </a:extLst>
          </p:cNvPr>
          <p:cNvSpPr/>
          <p:nvPr/>
        </p:nvSpPr>
        <p:spPr>
          <a:xfrm>
            <a:off x="13485679" y="11348967"/>
            <a:ext cx="1215390" cy="919480"/>
          </a:xfrm>
          <a:custGeom>
            <a:avLst/>
            <a:gdLst/>
            <a:ahLst/>
            <a:cxnLst/>
            <a:rect l="l" t="t" r="r" b="b"/>
            <a:pathLst>
              <a:path w="1215390" h="919479" extrusionOk="0">
                <a:moveTo>
                  <a:pt x="0" y="0"/>
                </a:moveTo>
                <a:lnTo>
                  <a:pt x="1214804" y="0"/>
                </a:lnTo>
                <a:lnTo>
                  <a:pt x="1214804" y="919085"/>
                </a:lnTo>
                <a:lnTo>
                  <a:pt x="0" y="919085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86ED87A-AC30-0B13-6244-93FFF9246FF9}"/>
              </a:ext>
            </a:extLst>
          </p:cNvPr>
          <p:cNvGrpSpPr/>
          <p:nvPr/>
        </p:nvGrpSpPr>
        <p:grpSpPr>
          <a:xfrm>
            <a:off x="10495455" y="11348967"/>
            <a:ext cx="1236410" cy="919480"/>
            <a:chOff x="10737185" y="11348967"/>
            <a:chExt cx="1236410" cy="919480"/>
          </a:xfrm>
        </p:grpSpPr>
        <p:sp>
          <p:nvSpPr>
            <p:cNvPr id="59" name="Google Shape;143;p7">
              <a:extLst>
                <a:ext uri="{FF2B5EF4-FFF2-40B4-BE49-F238E27FC236}">
                  <a16:creationId xmlns:a16="http://schemas.microsoft.com/office/drawing/2014/main" id="{BB390E41-55C5-5566-2C94-DF29A5AC44DF}"/>
                </a:ext>
              </a:extLst>
            </p:cNvPr>
            <p:cNvSpPr/>
            <p:nvPr/>
          </p:nvSpPr>
          <p:spPr>
            <a:xfrm>
              <a:off x="10758205" y="11348967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1214803" y="0"/>
                  </a:moveTo>
                  <a:lnTo>
                    <a:pt x="0" y="0"/>
                  </a:lnTo>
                  <a:lnTo>
                    <a:pt x="0" y="919085"/>
                  </a:lnTo>
                  <a:lnTo>
                    <a:pt x="1214803" y="919085"/>
                  </a:lnTo>
                  <a:lnTo>
                    <a:pt x="1214803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60" name="Google Shape;144;p7">
              <a:extLst>
                <a:ext uri="{FF2B5EF4-FFF2-40B4-BE49-F238E27FC236}">
                  <a16:creationId xmlns:a16="http://schemas.microsoft.com/office/drawing/2014/main" id="{F9D8E2F7-DC62-0380-4664-A9612FE5236E}"/>
                </a:ext>
              </a:extLst>
            </p:cNvPr>
            <p:cNvSpPr/>
            <p:nvPr/>
          </p:nvSpPr>
          <p:spPr>
            <a:xfrm>
              <a:off x="10737185" y="11348967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0" y="0"/>
                  </a:moveTo>
                  <a:lnTo>
                    <a:pt x="1214803" y="0"/>
                  </a:lnTo>
                  <a:lnTo>
                    <a:pt x="1214803" y="919085"/>
                  </a:lnTo>
                  <a:lnTo>
                    <a:pt x="0" y="91908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51" name="Google Shape;148;p7">
              <a:extLst>
                <a:ext uri="{FF2B5EF4-FFF2-40B4-BE49-F238E27FC236}">
                  <a16:creationId xmlns:a16="http://schemas.microsoft.com/office/drawing/2014/main" id="{4ECDDE56-21F6-9001-B43B-BA879DB0C3BD}"/>
                </a:ext>
              </a:extLst>
            </p:cNvPr>
            <p:cNvSpPr txBox="1"/>
            <p:nvPr/>
          </p:nvSpPr>
          <p:spPr>
            <a:xfrm>
              <a:off x="10773095" y="11523702"/>
              <a:ext cx="1140472" cy="5973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Onuoha Uma Onuoha</a:t>
              </a:r>
            </a:p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0" lvl="0" indent="0" algn="ctr" rtl="0">
                <a:lnSpc>
                  <a:spcPct val="117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RAT 2 - Level 3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0EDB358D-6C9D-597D-47BA-CC09960A9285}"/>
              </a:ext>
            </a:extLst>
          </p:cNvPr>
          <p:cNvGrpSpPr/>
          <p:nvPr/>
        </p:nvGrpSpPr>
        <p:grpSpPr>
          <a:xfrm>
            <a:off x="11983936" y="11348967"/>
            <a:ext cx="1225900" cy="919480"/>
            <a:chOff x="12099546" y="11348967"/>
            <a:chExt cx="1225900" cy="919480"/>
          </a:xfrm>
        </p:grpSpPr>
        <p:sp>
          <p:nvSpPr>
            <p:cNvPr id="57" name="Google Shape;141;p7">
              <a:extLst>
                <a:ext uri="{FF2B5EF4-FFF2-40B4-BE49-F238E27FC236}">
                  <a16:creationId xmlns:a16="http://schemas.microsoft.com/office/drawing/2014/main" id="{17B1C1C7-28BF-22D2-094F-DC9D65DA538E}"/>
                </a:ext>
              </a:extLst>
            </p:cNvPr>
            <p:cNvSpPr/>
            <p:nvPr/>
          </p:nvSpPr>
          <p:spPr>
            <a:xfrm>
              <a:off x="12099546" y="11348967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1214804" y="0"/>
                  </a:moveTo>
                  <a:lnTo>
                    <a:pt x="0" y="0"/>
                  </a:lnTo>
                  <a:lnTo>
                    <a:pt x="0" y="919085"/>
                  </a:lnTo>
                  <a:lnTo>
                    <a:pt x="1214804" y="919085"/>
                  </a:lnTo>
                  <a:lnTo>
                    <a:pt x="1214804" y="0"/>
                  </a:lnTo>
                  <a:close/>
                </a:path>
              </a:pathLst>
            </a:custGeom>
            <a:solidFill>
              <a:srgbClr val="FFF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58" name="Google Shape;142;p7">
              <a:extLst>
                <a:ext uri="{FF2B5EF4-FFF2-40B4-BE49-F238E27FC236}">
                  <a16:creationId xmlns:a16="http://schemas.microsoft.com/office/drawing/2014/main" id="{7AB21C8B-471B-8A7D-49D0-EAF67A6B4380}"/>
                </a:ext>
              </a:extLst>
            </p:cNvPr>
            <p:cNvSpPr/>
            <p:nvPr/>
          </p:nvSpPr>
          <p:spPr>
            <a:xfrm>
              <a:off x="12110056" y="11348967"/>
              <a:ext cx="1215390" cy="919480"/>
            </a:xfrm>
            <a:custGeom>
              <a:avLst/>
              <a:gdLst/>
              <a:ahLst/>
              <a:cxnLst/>
              <a:rect l="l" t="t" r="r" b="b"/>
              <a:pathLst>
                <a:path w="1215390" h="919479" extrusionOk="0">
                  <a:moveTo>
                    <a:pt x="0" y="0"/>
                  </a:moveTo>
                  <a:lnTo>
                    <a:pt x="1214804" y="0"/>
                  </a:lnTo>
                  <a:lnTo>
                    <a:pt x="1214804" y="919085"/>
                  </a:lnTo>
                  <a:lnTo>
                    <a:pt x="0" y="91908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1E191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52" name="Google Shape;149;p7">
              <a:extLst>
                <a:ext uri="{FF2B5EF4-FFF2-40B4-BE49-F238E27FC236}">
                  <a16:creationId xmlns:a16="http://schemas.microsoft.com/office/drawing/2014/main" id="{1EF7B1D7-A314-BADB-F500-CD4C9F2AA553}"/>
                </a:ext>
              </a:extLst>
            </p:cNvPr>
            <p:cNvSpPr txBox="1"/>
            <p:nvPr/>
          </p:nvSpPr>
          <p:spPr>
            <a:xfrm>
              <a:off x="12123692" y="11523690"/>
              <a:ext cx="1191244" cy="598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23475" rIns="0" bIns="0" anchor="t" anchorCtr="0">
              <a:spAutoFit/>
            </a:bodyPr>
            <a:lstStyle/>
            <a:p>
              <a:pPr marR="5080" lvl="0" indent="12700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Jefferson Oki Prince</a:t>
              </a:r>
            </a:p>
            <a:p>
              <a:pPr marL="226059" marR="5080" lvl="0" indent="-21399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40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  <a:p>
              <a:pPr marL="226059" marR="5080" lvl="0" indent="-213994" algn="ctr" rtl="0">
                <a:lnSpc>
                  <a:spcPct val="1147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50" dirty="0">
                  <a:solidFill>
                    <a:srgbClr val="1E1916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RAT 3 - Level 2</a:t>
              </a:r>
              <a:endParaRPr sz="950" dirty="0"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53" name="Google Shape;150;p7">
            <a:extLst>
              <a:ext uri="{FF2B5EF4-FFF2-40B4-BE49-F238E27FC236}">
                <a16:creationId xmlns:a16="http://schemas.microsoft.com/office/drawing/2014/main" id="{BD45EB6A-C191-82CE-4887-6525406AA407}"/>
              </a:ext>
            </a:extLst>
          </p:cNvPr>
          <p:cNvSpPr txBox="1"/>
          <p:nvPr/>
        </p:nvSpPr>
        <p:spPr>
          <a:xfrm>
            <a:off x="13496189" y="11502669"/>
            <a:ext cx="1197992" cy="61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475" rIns="0" bIns="0" anchor="t" anchorCtr="0">
            <a:spAutoFit/>
          </a:bodyPr>
          <a:lstStyle/>
          <a:p>
            <a:pPr marR="5080" lvl="0" indent="11113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Community Workers</a:t>
            </a:r>
          </a:p>
          <a:p>
            <a:pPr marL="217170" marR="5080" lvl="0" indent="-205104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00" dirty="0">
              <a:solidFill>
                <a:srgbClr val="1E191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217170" marR="5080" lvl="0" indent="-205104" algn="ctr" rtl="0">
              <a:lnSpc>
                <a:spcPct val="1147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1E1916"/>
                </a:solidFill>
                <a:latin typeface="Arial Black"/>
                <a:ea typeface="Arial Black"/>
                <a:cs typeface="Arial Black"/>
                <a:sym typeface="Arial Black"/>
              </a:rPr>
              <a:t>(6 Per Site)</a:t>
            </a:r>
            <a:endParaRPr sz="95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" name="Google Shape;112;p7">
            <a:extLst>
              <a:ext uri="{FF2B5EF4-FFF2-40B4-BE49-F238E27FC236}">
                <a16:creationId xmlns:a16="http://schemas.microsoft.com/office/drawing/2014/main" id="{5091D89D-2843-E35B-BB03-2FC3455A81EA}"/>
              </a:ext>
            </a:extLst>
          </p:cNvPr>
          <p:cNvSpPr/>
          <p:nvPr/>
        </p:nvSpPr>
        <p:spPr>
          <a:xfrm>
            <a:off x="14064378" y="10964299"/>
            <a:ext cx="51104" cy="387429"/>
          </a:xfrm>
          <a:custGeom>
            <a:avLst/>
            <a:gdLst/>
            <a:ahLst/>
            <a:cxnLst/>
            <a:rect l="l" t="t" r="r" b="b"/>
            <a:pathLst>
              <a:path w="120000" h="463550" extrusionOk="0">
                <a:moveTo>
                  <a:pt x="0" y="0"/>
                </a:moveTo>
                <a:lnTo>
                  <a:pt x="0" y="463251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80" name="Google Shape;106;p7">
            <a:extLst>
              <a:ext uri="{FF2B5EF4-FFF2-40B4-BE49-F238E27FC236}">
                <a16:creationId xmlns:a16="http://schemas.microsoft.com/office/drawing/2014/main" id="{4A53440F-B327-3845-38E7-8C74761F1DF0}"/>
              </a:ext>
            </a:extLst>
          </p:cNvPr>
          <p:cNvSpPr/>
          <p:nvPr/>
        </p:nvSpPr>
        <p:spPr>
          <a:xfrm>
            <a:off x="5016702" y="10944184"/>
            <a:ext cx="10166985" cy="10160"/>
          </a:xfrm>
          <a:custGeom>
            <a:avLst/>
            <a:gdLst/>
            <a:ahLst/>
            <a:cxnLst/>
            <a:rect l="l" t="t" r="r" b="b"/>
            <a:pathLst>
              <a:path w="10166985" h="10159" extrusionOk="0">
                <a:moveTo>
                  <a:pt x="0" y="10021"/>
                </a:moveTo>
                <a:lnTo>
                  <a:pt x="0" y="0"/>
                </a:lnTo>
                <a:lnTo>
                  <a:pt x="10166865" y="0"/>
                </a:lnTo>
                <a:lnTo>
                  <a:pt x="10166865" y="10021"/>
                </a:lnTo>
                <a:lnTo>
                  <a:pt x="0" y="10021"/>
                </a:lnTo>
                <a:close/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823B8E8-D2C1-48B9-E2D3-0D7DDE72CDE5}"/>
              </a:ext>
            </a:extLst>
          </p:cNvPr>
          <p:cNvSpPr/>
          <p:nvPr/>
        </p:nvSpPr>
        <p:spPr>
          <a:xfrm>
            <a:off x="14075242" y="10864464"/>
            <a:ext cx="1545021" cy="157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Google Shape;112;p7">
            <a:extLst>
              <a:ext uri="{FF2B5EF4-FFF2-40B4-BE49-F238E27FC236}">
                <a16:creationId xmlns:a16="http://schemas.microsoft.com/office/drawing/2014/main" id="{95B2DBDD-A83A-B03E-66AF-A64E8EED3729}"/>
              </a:ext>
            </a:extLst>
          </p:cNvPr>
          <p:cNvSpPr/>
          <p:nvPr/>
        </p:nvSpPr>
        <p:spPr>
          <a:xfrm>
            <a:off x="14638293" y="10722503"/>
            <a:ext cx="55888" cy="639180"/>
          </a:xfrm>
          <a:custGeom>
            <a:avLst/>
            <a:gdLst/>
            <a:ahLst/>
            <a:cxnLst/>
            <a:rect l="l" t="t" r="r" b="b"/>
            <a:pathLst>
              <a:path w="120000" h="463550" extrusionOk="0">
                <a:moveTo>
                  <a:pt x="0" y="0"/>
                </a:moveTo>
                <a:lnTo>
                  <a:pt x="0" y="463251"/>
                </a:lnTo>
              </a:path>
            </a:pathLst>
          </a:custGeom>
          <a:noFill/>
          <a:ln w="9525" cap="flat" cmpd="sng">
            <a:solidFill>
              <a:srgbClr val="1E19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7099</TotalTime>
  <Words>265</Words>
  <Application>Microsoft Office PowerPoint</Application>
  <PresentationFormat>Custom</PresentationFormat>
  <Paragraphs>94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Verdana</vt:lpstr>
      <vt:lpstr>Arial</vt:lpstr>
      <vt:lpstr>Arial Black</vt:lpstr>
      <vt:lpstr>Calibri</vt:lpstr>
      <vt:lpstr>Office Theme</vt:lpstr>
      <vt:lpstr> FIGURE  1 SWDA – RAEC 18-TANKS – NME / SEMI-AUTO TANK CLEANING, SLUDGE TREATMENT &amp; OIL RECOVERY PROJECT ORGANOGRAM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  <cp:lastModifiedBy>DELL</cp:lastModifiedBy>
  <cp:revision>15</cp:revision>
  <dcterms:modified xsi:type="dcterms:W3CDTF">2026-07-06T14:02:32Z</dcterms:modified>
</cp:coreProperties>
</file>